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888" r:id="rId1"/>
    <p:sldMasterId id="2147483889" r:id="rId2"/>
    <p:sldMasterId id="2147483890" r:id="rId3"/>
    <p:sldMasterId id="2147483891" r:id="rId4"/>
  </p:sldMasterIdLst>
  <p:notesMasterIdLst>
    <p:notesMasterId r:id="rId40"/>
  </p:notesMasterIdLst>
  <p:handoutMasterIdLst>
    <p:handoutMasterId r:id="rId41"/>
  </p:handoutMasterIdLst>
  <p:sldIdLst>
    <p:sldId id="292" r:id="rId5"/>
    <p:sldId id="311" r:id="rId6"/>
    <p:sldId id="337" r:id="rId7"/>
    <p:sldId id="331" r:id="rId8"/>
    <p:sldId id="332" r:id="rId9"/>
    <p:sldId id="330" r:id="rId10"/>
    <p:sldId id="333" r:id="rId11"/>
    <p:sldId id="334" r:id="rId12"/>
    <p:sldId id="335" r:id="rId13"/>
    <p:sldId id="336" r:id="rId14"/>
    <p:sldId id="316" r:id="rId15"/>
    <p:sldId id="317" r:id="rId16"/>
    <p:sldId id="300" r:id="rId17"/>
    <p:sldId id="310" r:id="rId18"/>
    <p:sldId id="318" r:id="rId19"/>
    <p:sldId id="319" r:id="rId20"/>
    <p:sldId id="307" r:id="rId21"/>
    <p:sldId id="308" r:id="rId22"/>
    <p:sldId id="309" r:id="rId23"/>
    <p:sldId id="326" r:id="rId24"/>
    <p:sldId id="327" r:id="rId25"/>
    <p:sldId id="338" r:id="rId26"/>
    <p:sldId id="339" r:id="rId27"/>
    <p:sldId id="340" r:id="rId28"/>
    <p:sldId id="341" r:id="rId29"/>
    <p:sldId id="342" r:id="rId30"/>
    <p:sldId id="343" r:id="rId31"/>
    <p:sldId id="344" r:id="rId32"/>
    <p:sldId id="345" r:id="rId33"/>
    <p:sldId id="346" r:id="rId34"/>
    <p:sldId id="347" r:id="rId35"/>
    <p:sldId id="348" r:id="rId36"/>
    <p:sldId id="349" r:id="rId37"/>
    <p:sldId id="328" r:id="rId38"/>
    <p:sldId id="313" r:id="rId39"/>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AFB2"/>
    <a:srgbClr val="AAAF4E"/>
    <a:srgbClr val="C45647"/>
    <a:srgbClr val="7C4AB7"/>
    <a:srgbClr val="7C48B7"/>
    <a:srgbClr val="57619C"/>
    <a:srgbClr val="9E2600"/>
    <a:srgbClr val="D9E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51" autoAdjust="0"/>
    <p:restoredTop sz="94674"/>
  </p:normalViewPr>
  <p:slideViewPr>
    <p:cSldViewPr>
      <p:cViewPr varScale="1">
        <p:scale>
          <a:sx n="70" d="100"/>
          <a:sy n="70" d="100"/>
        </p:scale>
        <p:origin x="139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aseline="-25000">
                <a:latin typeface="Times" pitchFamily="18" charset="0"/>
                <a:ea typeface="+mn-ea"/>
                <a:cs typeface="+mn-cs"/>
              </a:defRPr>
            </a:lvl1pPr>
          </a:lstStyle>
          <a:p>
            <a:pPr>
              <a:defRPr/>
            </a:pPr>
            <a:endParaRPr lang="en-US"/>
          </a:p>
        </p:txBody>
      </p:sp>
      <p:sp>
        <p:nvSpPr>
          <p:cNvPr id="13107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aseline="-25000">
                <a:latin typeface="Times" pitchFamily="18" charset="0"/>
                <a:ea typeface="+mn-ea"/>
                <a:cs typeface="+mn-cs"/>
              </a:defRPr>
            </a:lvl1pPr>
          </a:lstStyle>
          <a:p>
            <a:pPr>
              <a:defRPr/>
            </a:pPr>
            <a:endParaRPr lang="en-US"/>
          </a:p>
        </p:txBody>
      </p:sp>
      <p:sp>
        <p:nvSpPr>
          <p:cNvPr id="13107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aseline="-25000">
                <a:latin typeface="Times" pitchFamily="18" charset="0"/>
                <a:ea typeface="+mn-ea"/>
                <a:cs typeface="+mn-cs"/>
              </a:defRPr>
            </a:lvl1pPr>
          </a:lstStyle>
          <a:p>
            <a:pPr>
              <a:defRPr/>
            </a:pPr>
            <a:endParaRPr lang="en-US"/>
          </a:p>
        </p:txBody>
      </p:sp>
      <p:sp>
        <p:nvSpPr>
          <p:cNvPr id="131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aseline="-25000">
                <a:latin typeface="Times" charset="0"/>
              </a:defRPr>
            </a:lvl1pPr>
          </a:lstStyle>
          <a:p>
            <a:pPr>
              <a:defRPr/>
            </a:pPr>
            <a:fld id="{04514172-3561-454B-9F3F-C6ECB3FF3A22}" type="slidenum">
              <a:rPr lang="en-US" altLang="en-US"/>
              <a:pPr>
                <a:defRPr/>
              </a:pPr>
              <a:t>‹#›</a:t>
            </a:fld>
            <a:endParaRPr lang="en-US" altLang="en-US"/>
          </a:p>
        </p:txBody>
      </p:sp>
    </p:spTree>
    <p:extLst>
      <p:ext uri="{BB962C8B-B14F-4D97-AF65-F5344CB8AC3E}">
        <p14:creationId xmlns:p14="http://schemas.microsoft.com/office/powerpoint/2010/main" val="34901363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itchFamily="18" charset="0"/>
                <a:ea typeface="+mn-ea"/>
                <a:cs typeface="+mn-cs"/>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itchFamily="18" charset="0"/>
                <a:ea typeface="+mn-ea"/>
                <a:cs typeface="+mn-cs"/>
              </a:defRPr>
            </a:lvl1pPr>
          </a:lstStyle>
          <a:p>
            <a:pPr>
              <a:defRPr/>
            </a:pPr>
            <a:endParaRPr lang="en-US"/>
          </a:p>
        </p:txBody>
      </p:sp>
      <p:sp>
        <p:nvSpPr>
          <p:cNvPr id="337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itchFamily="18" charset="0"/>
                <a:ea typeface="+mn-ea"/>
                <a:cs typeface="+mn-cs"/>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defRPr>
            </a:lvl1pPr>
          </a:lstStyle>
          <a:p>
            <a:pPr>
              <a:defRPr/>
            </a:pPr>
            <a:fld id="{319C7D37-91F9-49EC-964A-20E4990BCA87}" type="slidenum">
              <a:rPr lang="en-US" altLang="en-US"/>
              <a:pPr>
                <a:defRPr/>
              </a:pPr>
              <a:t>‹#›</a:t>
            </a:fld>
            <a:endParaRPr lang="en-US" altLang="en-US"/>
          </a:p>
        </p:txBody>
      </p:sp>
    </p:spTree>
    <p:extLst>
      <p:ext uri="{BB962C8B-B14F-4D97-AF65-F5344CB8AC3E}">
        <p14:creationId xmlns:p14="http://schemas.microsoft.com/office/powerpoint/2010/main" val="275445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MS PGothic" pitchFamily="34" charset="-128"/>
        <a:cs typeface="Arial" charset="0"/>
      </a:defRPr>
    </a:lvl1pPr>
    <a:lvl2pPr marL="457200" algn="l" rtl="0" eaLnBrk="0" fontAlgn="base" hangingPunct="0">
      <a:spcBef>
        <a:spcPct val="30000"/>
      </a:spcBef>
      <a:spcAft>
        <a:spcPct val="0"/>
      </a:spcAft>
      <a:defRPr sz="1200" kern="1200">
        <a:solidFill>
          <a:schemeClr val="tx1"/>
        </a:solidFill>
        <a:latin typeface="Times" pitchFamily="18"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Times" pitchFamily="18"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Times" pitchFamily="18"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Times" pitchFamily="18"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charset="0"/>
              <a:cs typeface="Arial" pitchFamily="34" charset="0"/>
            </a:endParaRPr>
          </a:p>
        </p:txBody>
      </p:sp>
      <p:sp>
        <p:nvSpPr>
          <p:cNvPr id="348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ヒラギノ角ゴ Pro W3" charset="-128"/>
              </a:defRPr>
            </a:lvl1pPr>
            <a:lvl2pPr marL="742950" indent="-285750">
              <a:defRPr>
                <a:solidFill>
                  <a:schemeClr val="tx1"/>
                </a:solidFill>
                <a:latin typeface="Arial" pitchFamily="34" charset="0"/>
                <a:ea typeface="ヒラギノ角ゴ Pro W3" charset="-128"/>
              </a:defRPr>
            </a:lvl2pPr>
            <a:lvl3pPr marL="1143000" indent="-228600">
              <a:defRPr>
                <a:solidFill>
                  <a:schemeClr val="tx1"/>
                </a:solidFill>
                <a:latin typeface="Arial" pitchFamily="34" charset="0"/>
                <a:ea typeface="ヒラギノ角ゴ Pro W3" charset="-128"/>
              </a:defRPr>
            </a:lvl3pPr>
            <a:lvl4pPr marL="1600200" indent="-228600">
              <a:defRPr>
                <a:solidFill>
                  <a:schemeClr val="tx1"/>
                </a:solidFill>
                <a:latin typeface="Arial" pitchFamily="34" charset="0"/>
                <a:ea typeface="ヒラギノ角ゴ Pro W3" charset="-128"/>
              </a:defRPr>
            </a:lvl4pPr>
            <a:lvl5pPr marL="2057400" indent="-228600">
              <a:defRPr>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a:solidFill>
                  <a:schemeClr val="tx1"/>
                </a:solidFill>
                <a:latin typeface="Arial" pitchFamily="34" charset="0"/>
                <a:ea typeface="ヒラギノ角ゴ Pro W3" charset="-128"/>
              </a:defRPr>
            </a:lvl9pPr>
          </a:lstStyle>
          <a:p>
            <a:fld id="{9C52BC9F-15CE-49EE-A8C8-26603F32C534}" type="slidenum">
              <a:rPr lang="en-US" altLang="en-US" smtClean="0">
                <a:latin typeface="Times" charset="0"/>
              </a:rPr>
              <a:pPr/>
              <a:t>1</a:t>
            </a:fld>
            <a:endParaRPr lang="en-US" altLang="en-US">
              <a:latin typeface="Times" charset="0"/>
            </a:endParaRPr>
          </a:p>
        </p:txBody>
      </p:sp>
    </p:spTree>
    <p:extLst>
      <p:ext uri="{BB962C8B-B14F-4D97-AF65-F5344CB8AC3E}">
        <p14:creationId xmlns:p14="http://schemas.microsoft.com/office/powerpoint/2010/main" val="868527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charset="0"/>
              <a:cs typeface="Arial" pitchFamily="34" charset="0"/>
            </a:endParaRPr>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ヒラギノ角ゴ Pro W3" charset="-128"/>
              </a:defRPr>
            </a:lvl1pPr>
            <a:lvl2pPr marL="742950" indent="-285750">
              <a:defRPr>
                <a:solidFill>
                  <a:schemeClr val="tx1"/>
                </a:solidFill>
                <a:latin typeface="Arial" pitchFamily="34" charset="0"/>
                <a:ea typeface="ヒラギノ角ゴ Pro W3" charset="-128"/>
              </a:defRPr>
            </a:lvl2pPr>
            <a:lvl3pPr marL="1143000" indent="-228600">
              <a:defRPr>
                <a:solidFill>
                  <a:schemeClr val="tx1"/>
                </a:solidFill>
                <a:latin typeface="Arial" pitchFamily="34" charset="0"/>
                <a:ea typeface="ヒラギノ角ゴ Pro W3" charset="-128"/>
              </a:defRPr>
            </a:lvl3pPr>
            <a:lvl4pPr marL="1600200" indent="-228600">
              <a:defRPr>
                <a:solidFill>
                  <a:schemeClr val="tx1"/>
                </a:solidFill>
                <a:latin typeface="Arial" pitchFamily="34" charset="0"/>
                <a:ea typeface="ヒラギノ角ゴ Pro W3" charset="-128"/>
              </a:defRPr>
            </a:lvl4pPr>
            <a:lvl5pPr marL="2057400" indent="-228600">
              <a:defRPr>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a:solidFill>
                  <a:schemeClr val="tx1"/>
                </a:solidFill>
                <a:latin typeface="Arial" pitchFamily="34" charset="0"/>
                <a:ea typeface="ヒラギノ角ゴ Pro W3" charset="-128"/>
              </a:defRPr>
            </a:lvl9pPr>
          </a:lstStyle>
          <a:p>
            <a:fld id="{2A9F89D4-16E6-4D04-91E0-EF88B8FD4D1A}" type="slidenum">
              <a:rPr lang="en-US" altLang="en-US" smtClean="0">
                <a:latin typeface="Times" charset="0"/>
              </a:rPr>
              <a:pPr/>
              <a:t>18</a:t>
            </a:fld>
            <a:endParaRPr lang="en-US" altLang="en-US">
              <a:latin typeface="Times" charset="0"/>
            </a:endParaRPr>
          </a:p>
        </p:txBody>
      </p:sp>
    </p:spTree>
    <p:extLst>
      <p:ext uri="{BB962C8B-B14F-4D97-AF65-F5344CB8AC3E}">
        <p14:creationId xmlns:p14="http://schemas.microsoft.com/office/powerpoint/2010/main" val="4168713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charset="0"/>
              <a:cs typeface="Arial" pitchFamily="34" charset="0"/>
            </a:endParaRPr>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ヒラギノ角ゴ Pro W3" charset="-128"/>
              </a:defRPr>
            </a:lvl1pPr>
            <a:lvl2pPr marL="742950" indent="-285750">
              <a:defRPr>
                <a:solidFill>
                  <a:schemeClr val="tx1"/>
                </a:solidFill>
                <a:latin typeface="Arial" pitchFamily="34" charset="0"/>
                <a:ea typeface="ヒラギノ角ゴ Pro W3" charset="-128"/>
              </a:defRPr>
            </a:lvl2pPr>
            <a:lvl3pPr marL="1143000" indent="-228600">
              <a:defRPr>
                <a:solidFill>
                  <a:schemeClr val="tx1"/>
                </a:solidFill>
                <a:latin typeface="Arial" pitchFamily="34" charset="0"/>
                <a:ea typeface="ヒラギノ角ゴ Pro W3" charset="-128"/>
              </a:defRPr>
            </a:lvl3pPr>
            <a:lvl4pPr marL="1600200" indent="-228600">
              <a:defRPr>
                <a:solidFill>
                  <a:schemeClr val="tx1"/>
                </a:solidFill>
                <a:latin typeface="Arial" pitchFamily="34" charset="0"/>
                <a:ea typeface="ヒラギノ角ゴ Pro W3" charset="-128"/>
              </a:defRPr>
            </a:lvl4pPr>
            <a:lvl5pPr marL="2057400" indent="-228600">
              <a:defRPr>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a:solidFill>
                  <a:schemeClr val="tx1"/>
                </a:solidFill>
                <a:latin typeface="Arial" pitchFamily="34" charset="0"/>
                <a:ea typeface="ヒラギノ角ゴ Pro W3" charset="-128"/>
              </a:defRPr>
            </a:lvl9pPr>
          </a:lstStyle>
          <a:p>
            <a:fld id="{76C2BADE-B7A3-4900-8D17-D82FCFF52FE4}" type="slidenum">
              <a:rPr lang="en-US" altLang="en-US" smtClean="0">
                <a:latin typeface="Times" charset="0"/>
              </a:rPr>
              <a:pPr/>
              <a:t>19</a:t>
            </a:fld>
            <a:endParaRPr lang="en-US" altLang="en-US">
              <a:latin typeface="Times" charset="0"/>
            </a:endParaRPr>
          </a:p>
        </p:txBody>
      </p:sp>
    </p:spTree>
    <p:extLst>
      <p:ext uri="{BB962C8B-B14F-4D97-AF65-F5344CB8AC3E}">
        <p14:creationId xmlns:p14="http://schemas.microsoft.com/office/powerpoint/2010/main" val="3607907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E919617-75A2-4E6E-9174-3C396D7E63C6}" type="slidenum">
              <a:rPr lang="en-US" smtClean="0"/>
              <a:pPr>
                <a:defRPr/>
              </a:pPr>
              <a:t>20</a:t>
            </a:fld>
            <a:endParaRPr lang="en-US"/>
          </a:p>
        </p:txBody>
      </p:sp>
    </p:spTree>
    <p:extLst>
      <p:ext uri="{BB962C8B-B14F-4D97-AF65-F5344CB8AC3E}">
        <p14:creationId xmlns:p14="http://schemas.microsoft.com/office/powerpoint/2010/main" val="66647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E919617-75A2-4E6E-9174-3C396D7E63C6}" type="slidenum">
              <a:rPr lang="en-US" smtClean="0"/>
              <a:pPr>
                <a:defRPr/>
              </a:pPr>
              <a:t>21</a:t>
            </a:fld>
            <a:endParaRPr lang="en-US"/>
          </a:p>
        </p:txBody>
      </p:sp>
    </p:spTree>
    <p:extLst>
      <p:ext uri="{BB962C8B-B14F-4D97-AF65-F5344CB8AC3E}">
        <p14:creationId xmlns:p14="http://schemas.microsoft.com/office/powerpoint/2010/main" val="2386478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9F70E7-62CF-4F47-B3FB-D902C0D886E1}" type="slidenum">
              <a:rPr lang="en-US" smtClean="0"/>
              <a:t>23</a:t>
            </a:fld>
            <a:endParaRPr lang="en-US"/>
          </a:p>
        </p:txBody>
      </p:sp>
    </p:spTree>
    <p:extLst>
      <p:ext uri="{BB962C8B-B14F-4D97-AF65-F5344CB8AC3E}">
        <p14:creationId xmlns:p14="http://schemas.microsoft.com/office/powerpoint/2010/main" val="994746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E919617-75A2-4E6E-9174-3C396D7E63C6}" type="slidenum">
              <a:rPr lang="en-US" smtClean="0"/>
              <a:pPr>
                <a:defRPr/>
              </a:pPr>
              <a:t>34</a:t>
            </a:fld>
            <a:endParaRPr lang="en-US"/>
          </a:p>
        </p:txBody>
      </p:sp>
    </p:spTree>
    <p:extLst>
      <p:ext uri="{BB962C8B-B14F-4D97-AF65-F5344CB8AC3E}">
        <p14:creationId xmlns:p14="http://schemas.microsoft.com/office/powerpoint/2010/main" val="1089522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charset="0"/>
                <a:cs typeface="Arial" pitchFamily="34" charset="0"/>
              </a:rPr>
              <a:t>DOIT: 2</a:t>
            </a:r>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ヒラギノ角ゴ Pro W3" charset="-128"/>
              </a:defRPr>
            </a:lvl1pPr>
            <a:lvl2pPr marL="742950" indent="-285750">
              <a:defRPr>
                <a:solidFill>
                  <a:schemeClr val="tx1"/>
                </a:solidFill>
                <a:latin typeface="Arial" pitchFamily="34" charset="0"/>
                <a:ea typeface="ヒラギノ角ゴ Pro W3" charset="-128"/>
              </a:defRPr>
            </a:lvl2pPr>
            <a:lvl3pPr marL="1143000" indent="-228600">
              <a:defRPr>
                <a:solidFill>
                  <a:schemeClr val="tx1"/>
                </a:solidFill>
                <a:latin typeface="Arial" pitchFamily="34" charset="0"/>
                <a:ea typeface="ヒラギノ角ゴ Pro W3" charset="-128"/>
              </a:defRPr>
            </a:lvl3pPr>
            <a:lvl4pPr marL="1600200" indent="-228600">
              <a:defRPr>
                <a:solidFill>
                  <a:schemeClr val="tx1"/>
                </a:solidFill>
                <a:latin typeface="Arial" pitchFamily="34" charset="0"/>
                <a:ea typeface="ヒラギノ角ゴ Pro W3" charset="-128"/>
              </a:defRPr>
            </a:lvl4pPr>
            <a:lvl5pPr marL="2057400" indent="-228600">
              <a:defRPr>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a:solidFill>
                  <a:schemeClr val="tx1"/>
                </a:solidFill>
                <a:latin typeface="Arial" pitchFamily="34" charset="0"/>
                <a:ea typeface="ヒラギノ角ゴ Pro W3" charset="-128"/>
              </a:defRPr>
            </a:lvl9pPr>
          </a:lstStyle>
          <a:p>
            <a:pPr eaLnBrk="1" hangingPunct="1"/>
            <a:fld id="{201E5A28-6BD4-40FB-B36D-EA9F2C8E22A2}" type="slidenum">
              <a:rPr lang="en-US" altLang="en-US" smtClean="0"/>
              <a:pPr eaLnBrk="1" hangingPunct="1"/>
              <a:t>35</a:t>
            </a:fld>
            <a:endParaRPr lang="en-US" altLang="en-US"/>
          </a:p>
        </p:txBody>
      </p:sp>
    </p:spTree>
    <p:extLst>
      <p:ext uri="{BB962C8B-B14F-4D97-AF65-F5344CB8AC3E}">
        <p14:creationId xmlns:p14="http://schemas.microsoft.com/office/powerpoint/2010/main" val="1334995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charset="0"/>
              <a:cs typeface="Arial" pitchFamily="34" charset="0"/>
            </a:endParaRPr>
          </a:p>
        </p:txBody>
      </p:sp>
      <p:sp>
        <p:nvSpPr>
          <p:cNvPr id="389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ヒラギノ角ゴ Pro W3" charset="-128"/>
              </a:defRPr>
            </a:lvl1pPr>
            <a:lvl2pPr marL="742950" indent="-285750">
              <a:defRPr>
                <a:solidFill>
                  <a:schemeClr val="tx1"/>
                </a:solidFill>
                <a:latin typeface="Arial" pitchFamily="34" charset="0"/>
                <a:ea typeface="ヒラギノ角ゴ Pro W3" charset="-128"/>
              </a:defRPr>
            </a:lvl2pPr>
            <a:lvl3pPr marL="1143000" indent="-228600">
              <a:defRPr>
                <a:solidFill>
                  <a:schemeClr val="tx1"/>
                </a:solidFill>
                <a:latin typeface="Arial" pitchFamily="34" charset="0"/>
                <a:ea typeface="ヒラギノ角ゴ Pro W3" charset="-128"/>
              </a:defRPr>
            </a:lvl3pPr>
            <a:lvl4pPr marL="1600200" indent="-228600">
              <a:defRPr>
                <a:solidFill>
                  <a:schemeClr val="tx1"/>
                </a:solidFill>
                <a:latin typeface="Arial" pitchFamily="34" charset="0"/>
                <a:ea typeface="ヒラギノ角ゴ Pro W3" charset="-128"/>
              </a:defRPr>
            </a:lvl4pPr>
            <a:lvl5pPr marL="2057400" indent="-228600">
              <a:defRPr>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a:solidFill>
                  <a:schemeClr val="tx1"/>
                </a:solidFill>
                <a:latin typeface="Arial" pitchFamily="34" charset="0"/>
                <a:ea typeface="ヒラギノ角ゴ Pro W3" charset="-128"/>
              </a:defRPr>
            </a:lvl9pPr>
          </a:lstStyle>
          <a:p>
            <a:fld id="{17ED6E22-CA6F-4B08-A63D-57E0F7D91256}" type="slidenum">
              <a:rPr lang="en-US" altLang="en-US" smtClean="0">
                <a:latin typeface="Times" charset="0"/>
              </a:rPr>
              <a:pPr/>
              <a:t>2</a:t>
            </a:fld>
            <a:endParaRPr lang="en-US" altLang="en-US">
              <a:latin typeface="Times" charset="0"/>
            </a:endParaRPr>
          </a:p>
        </p:txBody>
      </p:sp>
    </p:spTree>
    <p:extLst>
      <p:ext uri="{BB962C8B-B14F-4D97-AF65-F5344CB8AC3E}">
        <p14:creationId xmlns:p14="http://schemas.microsoft.com/office/powerpoint/2010/main" val="2204844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charset="0"/>
              <a:cs typeface="Arial" pitchFamily="34" charset="0"/>
            </a:endParaRPr>
          </a:p>
        </p:txBody>
      </p:sp>
      <p:sp>
        <p:nvSpPr>
          <p:cNvPr id="43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ヒラギノ角ゴ Pro W3" charset="-128"/>
              </a:defRPr>
            </a:lvl1pPr>
            <a:lvl2pPr marL="742950" indent="-285750">
              <a:defRPr>
                <a:solidFill>
                  <a:schemeClr val="tx1"/>
                </a:solidFill>
                <a:latin typeface="Arial" pitchFamily="34" charset="0"/>
                <a:ea typeface="ヒラギノ角ゴ Pro W3" charset="-128"/>
              </a:defRPr>
            </a:lvl2pPr>
            <a:lvl3pPr marL="1143000" indent="-228600">
              <a:defRPr>
                <a:solidFill>
                  <a:schemeClr val="tx1"/>
                </a:solidFill>
                <a:latin typeface="Arial" pitchFamily="34" charset="0"/>
                <a:ea typeface="ヒラギノ角ゴ Pro W3" charset="-128"/>
              </a:defRPr>
            </a:lvl3pPr>
            <a:lvl4pPr marL="1600200" indent="-228600">
              <a:defRPr>
                <a:solidFill>
                  <a:schemeClr val="tx1"/>
                </a:solidFill>
                <a:latin typeface="Arial" pitchFamily="34" charset="0"/>
                <a:ea typeface="ヒラギノ角ゴ Pro W3" charset="-128"/>
              </a:defRPr>
            </a:lvl4pPr>
            <a:lvl5pPr marL="2057400" indent="-228600">
              <a:defRPr>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a:solidFill>
                  <a:schemeClr val="tx1"/>
                </a:solidFill>
                <a:latin typeface="Arial" pitchFamily="34" charset="0"/>
                <a:ea typeface="ヒラギノ角ゴ Pro W3" charset="-128"/>
              </a:defRPr>
            </a:lvl9pPr>
          </a:lstStyle>
          <a:p>
            <a:fld id="{CCAF8799-781A-4A07-99F1-7157F021B0F4}" type="slidenum">
              <a:rPr lang="en-US" altLang="en-US" smtClean="0">
                <a:latin typeface="Times" charset="0"/>
              </a:rPr>
              <a:pPr/>
              <a:t>11</a:t>
            </a:fld>
            <a:endParaRPr lang="en-US" altLang="en-US">
              <a:latin typeface="Times" charset="0"/>
            </a:endParaRPr>
          </a:p>
        </p:txBody>
      </p:sp>
    </p:spTree>
    <p:extLst>
      <p:ext uri="{BB962C8B-B14F-4D97-AF65-F5344CB8AC3E}">
        <p14:creationId xmlns:p14="http://schemas.microsoft.com/office/powerpoint/2010/main" val="1945751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charset="0"/>
              <a:cs typeface="Arial" pitchFamily="34" charset="0"/>
            </a:endParaRPr>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ヒラギノ角ゴ Pro W3" charset="-128"/>
              </a:defRPr>
            </a:lvl1pPr>
            <a:lvl2pPr marL="742950" indent="-285750">
              <a:defRPr>
                <a:solidFill>
                  <a:schemeClr val="tx1"/>
                </a:solidFill>
                <a:latin typeface="Arial" pitchFamily="34" charset="0"/>
                <a:ea typeface="ヒラギノ角ゴ Pro W3" charset="-128"/>
              </a:defRPr>
            </a:lvl2pPr>
            <a:lvl3pPr marL="1143000" indent="-228600">
              <a:defRPr>
                <a:solidFill>
                  <a:schemeClr val="tx1"/>
                </a:solidFill>
                <a:latin typeface="Arial" pitchFamily="34" charset="0"/>
                <a:ea typeface="ヒラギノ角ゴ Pro W3" charset="-128"/>
              </a:defRPr>
            </a:lvl3pPr>
            <a:lvl4pPr marL="1600200" indent="-228600">
              <a:defRPr>
                <a:solidFill>
                  <a:schemeClr val="tx1"/>
                </a:solidFill>
                <a:latin typeface="Arial" pitchFamily="34" charset="0"/>
                <a:ea typeface="ヒラギノ角ゴ Pro W3" charset="-128"/>
              </a:defRPr>
            </a:lvl4pPr>
            <a:lvl5pPr marL="2057400" indent="-228600">
              <a:defRPr>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a:solidFill>
                  <a:schemeClr val="tx1"/>
                </a:solidFill>
                <a:latin typeface="Arial" pitchFamily="34" charset="0"/>
                <a:ea typeface="ヒラギノ角ゴ Pro W3" charset="-128"/>
              </a:defRPr>
            </a:lvl9pPr>
          </a:lstStyle>
          <a:p>
            <a:fld id="{20CEE170-5590-44C0-8B04-9B45091A94A1}" type="slidenum">
              <a:rPr lang="en-US" altLang="en-US" smtClean="0">
                <a:latin typeface="Times" charset="0"/>
              </a:rPr>
              <a:pPr/>
              <a:t>12</a:t>
            </a:fld>
            <a:endParaRPr lang="en-US" altLang="en-US">
              <a:latin typeface="Times" charset="0"/>
            </a:endParaRPr>
          </a:p>
        </p:txBody>
      </p:sp>
    </p:spTree>
    <p:extLst>
      <p:ext uri="{BB962C8B-B14F-4D97-AF65-F5344CB8AC3E}">
        <p14:creationId xmlns:p14="http://schemas.microsoft.com/office/powerpoint/2010/main" val="712956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charset="0"/>
              <a:cs typeface="Arial" pitchFamily="34" charset="0"/>
            </a:endParaRPr>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ヒラギノ角ゴ Pro W3" charset="-128"/>
              </a:defRPr>
            </a:lvl1pPr>
            <a:lvl2pPr marL="742950" indent="-285750">
              <a:defRPr>
                <a:solidFill>
                  <a:schemeClr val="tx1"/>
                </a:solidFill>
                <a:latin typeface="Arial" pitchFamily="34" charset="0"/>
                <a:ea typeface="ヒラギノ角ゴ Pro W3" charset="-128"/>
              </a:defRPr>
            </a:lvl2pPr>
            <a:lvl3pPr marL="1143000" indent="-228600">
              <a:defRPr>
                <a:solidFill>
                  <a:schemeClr val="tx1"/>
                </a:solidFill>
                <a:latin typeface="Arial" pitchFamily="34" charset="0"/>
                <a:ea typeface="ヒラギノ角ゴ Pro W3" charset="-128"/>
              </a:defRPr>
            </a:lvl3pPr>
            <a:lvl4pPr marL="1600200" indent="-228600">
              <a:defRPr>
                <a:solidFill>
                  <a:schemeClr val="tx1"/>
                </a:solidFill>
                <a:latin typeface="Arial" pitchFamily="34" charset="0"/>
                <a:ea typeface="ヒラギノ角ゴ Pro W3" charset="-128"/>
              </a:defRPr>
            </a:lvl4pPr>
            <a:lvl5pPr marL="2057400" indent="-228600">
              <a:defRPr>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a:solidFill>
                  <a:schemeClr val="tx1"/>
                </a:solidFill>
                <a:latin typeface="Arial" pitchFamily="34" charset="0"/>
                <a:ea typeface="ヒラギノ角ゴ Pro W3" charset="-128"/>
              </a:defRPr>
            </a:lvl9pPr>
          </a:lstStyle>
          <a:p>
            <a:fld id="{0933A8E0-795A-4679-AA82-C9E9A5C85F2D}" type="slidenum">
              <a:rPr lang="en-US" altLang="en-US" smtClean="0">
                <a:latin typeface="Times" charset="0"/>
              </a:rPr>
              <a:pPr/>
              <a:t>13</a:t>
            </a:fld>
            <a:endParaRPr lang="en-US" altLang="en-US">
              <a:latin typeface="Times" charset="0"/>
            </a:endParaRPr>
          </a:p>
        </p:txBody>
      </p:sp>
    </p:spTree>
    <p:extLst>
      <p:ext uri="{BB962C8B-B14F-4D97-AF65-F5344CB8AC3E}">
        <p14:creationId xmlns:p14="http://schemas.microsoft.com/office/powerpoint/2010/main" val="3209651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charset="0"/>
                <a:cs typeface="Arial" pitchFamily="34" charset="0"/>
              </a:rPr>
              <a:t>, page 90</a:t>
            </a:r>
          </a:p>
        </p:txBody>
      </p:sp>
      <p:sp>
        <p:nvSpPr>
          <p:cNvPr id="46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ヒラギノ角ゴ Pro W3" charset="-128"/>
              </a:defRPr>
            </a:lvl1pPr>
            <a:lvl2pPr marL="742950" indent="-285750">
              <a:defRPr>
                <a:solidFill>
                  <a:schemeClr val="tx1"/>
                </a:solidFill>
                <a:latin typeface="Arial" pitchFamily="34" charset="0"/>
                <a:ea typeface="ヒラギノ角ゴ Pro W3" charset="-128"/>
              </a:defRPr>
            </a:lvl2pPr>
            <a:lvl3pPr marL="1143000" indent="-228600">
              <a:defRPr>
                <a:solidFill>
                  <a:schemeClr val="tx1"/>
                </a:solidFill>
                <a:latin typeface="Arial" pitchFamily="34" charset="0"/>
                <a:ea typeface="ヒラギノ角ゴ Pro W3" charset="-128"/>
              </a:defRPr>
            </a:lvl3pPr>
            <a:lvl4pPr marL="1600200" indent="-228600">
              <a:defRPr>
                <a:solidFill>
                  <a:schemeClr val="tx1"/>
                </a:solidFill>
                <a:latin typeface="Arial" pitchFamily="34" charset="0"/>
                <a:ea typeface="ヒラギノ角ゴ Pro W3" charset="-128"/>
              </a:defRPr>
            </a:lvl4pPr>
            <a:lvl5pPr marL="2057400" indent="-228600">
              <a:defRPr>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a:solidFill>
                  <a:schemeClr val="tx1"/>
                </a:solidFill>
                <a:latin typeface="Arial" pitchFamily="34" charset="0"/>
                <a:ea typeface="ヒラギノ角ゴ Pro W3" charset="-128"/>
              </a:defRPr>
            </a:lvl9pPr>
          </a:lstStyle>
          <a:p>
            <a:fld id="{7C48EBDD-C67E-44B1-85CC-53515FED0069}" type="slidenum">
              <a:rPr lang="en-US" altLang="en-US" smtClean="0">
                <a:latin typeface="Times" charset="0"/>
              </a:rPr>
              <a:pPr/>
              <a:t>14</a:t>
            </a:fld>
            <a:endParaRPr lang="en-US" altLang="en-US">
              <a:latin typeface="Times" charset="0"/>
            </a:endParaRPr>
          </a:p>
        </p:txBody>
      </p:sp>
    </p:spTree>
    <p:extLst>
      <p:ext uri="{BB962C8B-B14F-4D97-AF65-F5344CB8AC3E}">
        <p14:creationId xmlns:p14="http://schemas.microsoft.com/office/powerpoint/2010/main" val="3317302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dirty="0">
              <a:latin typeface="Times" charset="0"/>
              <a:cs typeface="Arial" pitchFamily="34" charset="0"/>
            </a:endParaRPr>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charset="0"/>
                <a:ea typeface="MS PGothic" pitchFamily="34" charset="-128"/>
                <a:cs typeface="Arial" pitchFamily="34" charset="0"/>
              </a:defRPr>
            </a:lvl1pPr>
            <a:lvl2pPr marL="742950" indent="-285750">
              <a:spcBef>
                <a:spcPct val="30000"/>
              </a:spcBef>
              <a:defRPr sz="1200">
                <a:solidFill>
                  <a:schemeClr val="tx1"/>
                </a:solidFill>
                <a:latin typeface="Times" charset="0"/>
                <a:ea typeface="Arial" pitchFamily="34" charset="0"/>
                <a:cs typeface="Arial" pitchFamily="34" charset="0"/>
              </a:defRPr>
            </a:lvl2pPr>
            <a:lvl3pPr marL="1143000" indent="-228600">
              <a:spcBef>
                <a:spcPct val="30000"/>
              </a:spcBef>
              <a:defRPr sz="1200">
                <a:solidFill>
                  <a:schemeClr val="tx1"/>
                </a:solidFill>
                <a:latin typeface="Times" charset="0"/>
                <a:ea typeface="Arial" pitchFamily="34" charset="0"/>
                <a:cs typeface="Arial" pitchFamily="34" charset="0"/>
              </a:defRPr>
            </a:lvl3pPr>
            <a:lvl4pPr marL="1600200" indent="-228600">
              <a:spcBef>
                <a:spcPct val="30000"/>
              </a:spcBef>
              <a:defRPr sz="1200">
                <a:solidFill>
                  <a:schemeClr val="tx1"/>
                </a:solidFill>
                <a:latin typeface="Times" charset="0"/>
                <a:ea typeface="Arial" pitchFamily="34" charset="0"/>
                <a:cs typeface="Arial" pitchFamily="34" charset="0"/>
              </a:defRPr>
            </a:lvl4pPr>
            <a:lvl5pPr marL="2057400" indent="-228600">
              <a:spcBef>
                <a:spcPct val="30000"/>
              </a:spcBef>
              <a:defRPr sz="1200">
                <a:solidFill>
                  <a:schemeClr val="tx1"/>
                </a:solidFill>
                <a:latin typeface="Times" charset="0"/>
                <a:ea typeface="Arial" pitchFamily="34" charset="0"/>
                <a:cs typeface="Arial" pitchFamily="34" charset="0"/>
              </a:defRPr>
            </a:lvl5pPr>
            <a:lvl6pPr marL="2514600" indent="-228600" eaLnBrk="0" fontAlgn="base" hangingPunct="0">
              <a:spcBef>
                <a:spcPct val="30000"/>
              </a:spcBef>
              <a:spcAft>
                <a:spcPct val="0"/>
              </a:spcAft>
              <a:defRPr sz="1200">
                <a:solidFill>
                  <a:schemeClr val="tx1"/>
                </a:solidFill>
                <a:latin typeface="Times" charset="0"/>
                <a:ea typeface="Arial" pitchFamily="34" charset="0"/>
                <a:cs typeface="Arial" pitchFamily="34" charset="0"/>
              </a:defRPr>
            </a:lvl6pPr>
            <a:lvl7pPr marL="2971800" indent="-228600" eaLnBrk="0" fontAlgn="base" hangingPunct="0">
              <a:spcBef>
                <a:spcPct val="30000"/>
              </a:spcBef>
              <a:spcAft>
                <a:spcPct val="0"/>
              </a:spcAft>
              <a:defRPr sz="1200">
                <a:solidFill>
                  <a:schemeClr val="tx1"/>
                </a:solidFill>
                <a:latin typeface="Times" charset="0"/>
                <a:ea typeface="Arial" pitchFamily="34" charset="0"/>
                <a:cs typeface="Arial" pitchFamily="34" charset="0"/>
              </a:defRPr>
            </a:lvl7pPr>
            <a:lvl8pPr marL="3429000" indent="-228600" eaLnBrk="0" fontAlgn="base" hangingPunct="0">
              <a:spcBef>
                <a:spcPct val="30000"/>
              </a:spcBef>
              <a:spcAft>
                <a:spcPct val="0"/>
              </a:spcAft>
              <a:defRPr sz="1200">
                <a:solidFill>
                  <a:schemeClr val="tx1"/>
                </a:solidFill>
                <a:latin typeface="Times" charset="0"/>
                <a:ea typeface="Arial" pitchFamily="34" charset="0"/>
                <a:cs typeface="Arial" pitchFamily="34" charset="0"/>
              </a:defRPr>
            </a:lvl8pPr>
            <a:lvl9pPr marL="3886200" indent="-228600" eaLnBrk="0" fontAlgn="base" hangingPunct="0">
              <a:spcBef>
                <a:spcPct val="30000"/>
              </a:spcBef>
              <a:spcAft>
                <a:spcPct val="0"/>
              </a:spcAft>
              <a:defRPr sz="1200">
                <a:solidFill>
                  <a:schemeClr val="tx1"/>
                </a:solidFill>
                <a:latin typeface="Times" charset="0"/>
                <a:ea typeface="Arial" pitchFamily="34" charset="0"/>
                <a:cs typeface="Arial" pitchFamily="34" charset="0"/>
              </a:defRPr>
            </a:lvl9pPr>
          </a:lstStyle>
          <a:p>
            <a:pPr eaLnBrk="1" hangingPunct="1">
              <a:spcBef>
                <a:spcPct val="0"/>
              </a:spcBef>
            </a:pPr>
            <a:fld id="{4CBD26BC-EE7A-4D67-8517-E1CE11B2117C}" type="slidenum">
              <a:rPr lang="en-US" altLang="en-US" smtClean="0">
                <a:latin typeface="Arial" pitchFamily="34" charset="0"/>
                <a:ea typeface="ヒラギノ角ゴ Pro W3" charset="-128"/>
              </a:rPr>
              <a:pPr eaLnBrk="1" hangingPunct="1">
                <a:spcBef>
                  <a:spcPct val="0"/>
                </a:spcBef>
              </a:pPr>
              <a:t>15</a:t>
            </a:fld>
            <a:endParaRPr lang="en-US" altLang="en-US">
              <a:latin typeface="Arial" pitchFamily="34" charset="0"/>
              <a:ea typeface="ヒラギノ角ゴ Pro W3" charset="-128"/>
            </a:endParaRPr>
          </a:p>
        </p:txBody>
      </p:sp>
    </p:spTree>
    <p:extLst>
      <p:ext uri="{BB962C8B-B14F-4D97-AF65-F5344CB8AC3E}">
        <p14:creationId xmlns:p14="http://schemas.microsoft.com/office/powerpoint/2010/main" val="1008803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Times" charset="0"/>
                <a:cs typeface="Arial" pitchFamily="34" charset="0"/>
              </a:rPr>
              <a:t>Design of Everyday Things, page 77</a:t>
            </a:r>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charset="0"/>
                <a:ea typeface="MS PGothic" pitchFamily="34" charset="-128"/>
                <a:cs typeface="Arial" pitchFamily="34" charset="0"/>
              </a:defRPr>
            </a:lvl1pPr>
            <a:lvl2pPr marL="742950" indent="-285750">
              <a:spcBef>
                <a:spcPct val="30000"/>
              </a:spcBef>
              <a:defRPr sz="1200">
                <a:solidFill>
                  <a:schemeClr val="tx1"/>
                </a:solidFill>
                <a:latin typeface="Times" charset="0"/>
                <a:ea typeface="Arial" pitchFamily="34" charset="0"/>
                <a:cs typeface="Arial" pitchFamily="34" charset="0"/>
              </a:defRPr>
            </a:lvl2pPr>
            <a:lvl3pPr marL="1143000" indent="-228600">
              <a:spcBef>
                <a:spcPct val="30000"/>
              </a:spcBef>
              <a:defRPr sz="1200">
                <a:solidFill>
                  <a:schemeClr val="tx1"/>
                </a:solidFill>
                <a:latin typeface="Times" charset="0"/>
                <a:ea typeface="Arial" pitchFamily="34" charset="0"/>
                <a:cs typeface="Arial" pitchFamily="34" charset="0"/>
              </a:defRPr>
            </a:lvl3pPr>
            <a:lvl4pPr marL="1600200" indent="-228600">
              <a:spcBef>
                <a:spcPct val="30000"/>
              </a:spcBef>
              <a:defRPr sz="1200">
                <a:solidFill>
                  <a:schemeClr val="tx1"/>
                </a:solidFill>
                <a:latin typeface="Times" charset="0"/>
                <a:ea typeface="Arial" pitchFamily="34" charset="0"/>
                <a:cs typeface="Arial" pitchFamily="34" charset="0"/>
              </a:defRPr>
            </a:lvl4pPr>
            <a:lvl5pPr marL="2057400" indent="-228600">
              <a:spcBef>
                <a:spcPct val="30000"/>
              </a:spcBef>
              <a:defRPr sz="1200">
                <a:solidFill>
                  <a:schemeClr val="tx1"/>
                </a:solidFill>
                <a:latin typeface="Times" charset="0"/>
                <a:ea typeface="Arial" pitchFamily="34" charset="0"/>
                <a:cs typeface="Arial" pitchFamily="34" charset="0"/>
              </a:defRPr>
            </a:lvl5pPr>
            <a:lvl6pPr marL="2514600" indent="-228600" eaLnBrk="0" fontAlgn="base" hangingPunct="0">
              <a:spcBef>
                <a:spcPct val="30000"/>
              </a:spcBef>
              <a:spcAft>
                <a:spcPct val="0"/>
              </a:spcAft>
              <a:defRPr sz="1200">
                <a:solidFill>
                  <a:schemeClr val="tx1"/>
                </a:solidFill>
                <a:latin typeface="Times" charset="0"/>
                <a:ea typeface="Arial" pitchFamily="34" charset="0"/>
                <a:cs typeface="Arial" pitchFamily="34" charset="0"/>
              </a:defRPr>
            </a:lvl6pPr>
            <a:lvl7pPr marL="2971800" indent="-228600" eaLnBrk="0" fontAlgn="base" hangingPunct="0">
              <a:spcBef>
                <a:spcPct val="30000"/>
              </a:spcBef>
              <a:spcAft>
                <a:spcPct val="0"/>
              </a:spcAft>
              <a:defRPr sz="1200">
                <a:solidFill>
                  <a:schemeClr val="tx1"/>
                </a:solidFill>
                <a:latin typeface="Times" charset="0"/>
                <a:ea typeface="Arial" pitchFamily="34" charset="0"/>
                <a:cs typeface="Arial" pitchFamily="34" charset="0"/>
              </a:defRPr>
            </a:lvl7pPr>
            <a:lvl8pPr marL="3429000" indent="-228600" eaLnBrk="0" fontAlgn="base" hangingPunct="0">
              <a:spcBef>
                <a:spcPct val="30000"/>
              </a:spcBef>
              <a:spcAft>
                <a:spcPct val="0"/>
              </a:spcAft>
              <a:defRPr sz="1200">
                <a:solidFill>
                  <a:schemeClr val="tx1"/>
                </a:solidFill>
                <a:latin typeface="Times" charset="0"/>
                <a:ea typeface="Arial" pitchFamily="34" charset="0"/>
                <a:cs typeface="Arial" pitchFamily="34" charset="0"/>
              </a:defRPr>
            </a:lvl8pPr>
            <a:lvl9pPr marL="3886200" indent="-228600" eaLnBrk="0" fontAlgn="base" hangingPunct="0">
              <a:spcBef>
                <a:spcPct val="30000"/>
              </a:spcBef>
              <a:spcAft>
                <a:spcPct val="0"/>
              </a:spcAft>
              <a:defRPr sz="1200">
                <a:solidFill>
                  <a:schemeClr val="tx1"/>
                </a:solidFill>
                <a:latin typeface="Times" charset="0"/>
                <a:ea typeface="Arial" pitchFamily="34" charset="0"/>
                <a:cs typeface="Arial" pitchFamily="34" charset="0"/>
              </a:defRPr>
            </a:lvl9pPr>
          </a:lstStyle>
          <a:p>
            <a:pPr eaLnBrk="1" hangingPunct="1">
              <a:spcBef>
                <a:spcPct val="0"/>
              </a:spcBef>
            </a:pPr>
            <a:fld id="{423D8612-8B6B-4296-BD3B-A9515A7E460D}" type="slidenum">
              <a:rPr lang="en-US" altLang="en-US" smtClean="0">
                <a:latin typeface="Arial" pitchFamily="34" charset="0"/>
                <a:ea typeface="ヒラギノ角ゴ Pro W3" charset="-128"/>
              </a:rPr>
              <a:pPr eaLnBrk="1" hangingPunct="1">
                <a:spcBef>
                  <a:spcPct val="0"/>
                </a:spcBef>
              </a:pPr>
              <a:t>16</a:t>
            </a:fld>
            <a:endParaRPr lang="en-US" altLang="en-US">
              <a:latin typeface="Arial" pitchFamily="34" charset="0"/>
              <a:ea typeface="ヒラギノ角ゴ Pro W3" charset="-128"/>
            </a:endParaRPr>
          </a:p>
        </p:txBody>
      </p:sp>
    </p:spTree>
    <p:extLst>
      <p:ext uri="{BB962C8B-B14F-4D97-AF65-F5344CB8AC3E}">
        <p14:creationId xmlns:p14="http://schemas.microsoft.com/office/powerpoint/2010/main" val="167618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Artist – </a:t>
            </a:r>
            <a:r>
              <a:rPr lang="en-US" altLang="en-US" dirty="0" err="1"/>
              <a:t>Carelman’s</a:t>
            </a:r>
            <a:r>
              <a:rPr lang="en-US" altLang="en-US" dirty="0"/>
              <a:t> </a:t>
            </a:r>
            <a:r>
              <a:rPr lang="en-US" altLang="en-US" dirty="0" err="1"/>
              <a:t>Coffeeepot</a:t>
            </a:r>
            <a:r>
              <a:rPr lang="en-US" altLang="en-US" dirty="0"/>
              <a:t> for Masochists</a:t>
            </a:r>
          </a:p>
          <a:p>
            <a:endParaRPr lang="en-US" altLang="en-US" dirty="0">
              <a:latin typeface="Times" charset="0"/>
              <a:cs typeface="Arial" pitchFamily="34" charset="0"/>
            </a:endParaRPr>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ヒラギノ角ゴ Pro W3" charset="-128"/>
              </a:defRPr>
            </a:lvl1pPr>
            <a:lvl2pPr marL="742950" indent="-285750">
              <a:defRPr>
                <a:solidFill>
                  <a:schemeClr val="tx1"/>
                </a:solidFill>
                <a:latin typeface="Arial" pitchFamily="34" charset="0"/>
                <a:ea typeface="ヒラギノ角ゴ Pro W3" charset="-128"/>
              </a:defRPr>
            </a:lvl2pPr>
            <a:lvl3pPr marL="1143000" indent="-228600">
              <a:defRPr>
                <a:solidFill>
                  <a:schemeClr val="tx1"/>
                </a:solidFill>
                <a:latin typeface="Arial" pitchFamily="34" charset="0"/>
                <a:ea typeface="ヒラギノ角ゴ Pro W3" charset="-128"/>
              </a:defRPr>
            </a:lvl3pPr>
            <a:lvl4pPr marL="1600200" indent="-228600">
              <a:defRPr>
                <a:solidFill>
                  <a:schemeClr val="tx1"/>
                </a:solidFill>
                <a:latin typeface="Arial" pitchFamily="34" charset="0"/>
                <a:ea typeface="ヒラギノ角ゴ Pro W3" charset="-128"/>
              </a:defRPr>
            </a:lvl4pPr>
            <a:lvl5pPr marL="2057400" indent="-228600">
              <a:defRPr>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a:solidFill>
                  <a:schemeClr val="tx1"/>
                </a:solidFill>
                <a:latin typeface="Arial" pitchFamily="34" charset="0"/>
                <a:ea typeface="ヒラギノ角ゴ Pro W3" charset="-128"/>
              </a:defRPr>
            </a:lvl9pPr>
          </a:lstStyle>
          <a:p>
            <a:fld id="{38AA4DFE-C8F8-4B97-884E-A5DF63414448}" type="slidenum">
              <a:rPr lang="en-US" altLang="en-US" smtClean="0">
                <a:latin typeface="Times" charset="0"/>
              </a:rPr>
              <a:pPr/>
              <a:t>17</a:t>
            </a:fld>
            <a:endParaRPr lang="en-US" altLang="en-US">
              <a:latin typeface="Times" charset="0"/>
            </a:endParaRPr>
          </a:p>
        </p:txBody>
      </p:sp>
    </p:spTree>
    <p:extLst>
      <p:ext uri="{BB962C8B-B14F-4D97-AF65-F5344CB8AC3E}">
        <p14:creationId xmlns:p14="http://schemas.microsoft.com/office/powerpoint/2010/main" val="1750176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B91C445A-9A1A-4424-8D98-068693DA7159}" type="datetime2">
              <a:rPr lang="en-US" altLang="en-US"/>
              <a:pPr>
                <a:defRPr/>
              </a:pPr>
              <a:t>Thursday, February 15, 2024</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FF20708-4F0C-4D8D-AC00-6461432C4738}" type="slidenum">
              <a:rPr lang="en-US" altLang="en-US"/>
              <a:pPr>
                <a:defRPr/>
              </a:pPr>
              <a:t>‹#›</a:t>
            </a:fld>
            <a:endParaRPr lang="en-US" altLang="en-US"/>
          </a:p>
        </p:txBody>
      </p:sp>
    </p:spTree>
    <p:extLst>
      <p:ext uri="{BB962C8B-B14F-4D97-AF65-F5344CB8AC3E}">
        <p14:creationId xmlns:p14="http://schemas.microsoft.com/office/powerpoint/2010/main" val="355486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802A41B-B638-4845-A028-E0AA6565908A}" type="datetime2">
              <a:rPr lang="en-US" altLang="en-US"/>
              <a:pPr>
                <a:defRPr/>
              </a:pPr>
              <a:t>Thursday, February 15, 2024</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F3AE1A5-06F6-4F7D-AA35-8C10AE1BDCC9}" type="slidenum">
              <a:rPr lang="en-US" altLang="en-US"/>
              <a:pPr>
                <a:defRPr/>
              </a:pPr>
              <a:t>‹#›</a:t>
            </a:fld>
            <a:endParaRPr lang="en-US" altLang="en-US"/>
          </a:p>
        </p:txBody>
      </p:sp>
    </p:spTree>
    <p:extLst>
      <p:ext uri="{BB962C8B-B14F-4D97-AF65-F5344CB8AC3E}">
        <p14:creationId xmlns:p14="http://schemas.microsoft.com/office/powerpoint/2010/main" val="1566764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6200"/>
            <a:ext cx="2171700" cy="62039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76200"/>
            <a:ext cx="6362700" cy="62039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EADF1C0-9965-411A-8E00-D5F2E4F24370}" type="datetime2">
              <a:rPr lang="en-US" altLang="en-US"/>
              <a:pPr>
                <a:defRPr/>
              </a:pPr>
              <a:t>Thursday, February 15, 2024</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EB9535-7087-460C-9D3D-EE5766D9B4F3}" type="slidenum">
              <a:rPr lang="en-US" altLang="en-US"/>
              <a:pPr>
                <a:defRPr/>
              </a:pPr>
              <a:t>‹#›</a:t>
            </a:fld>
            <a:endParaRPr lang="en-US" altLang="en-US"/>
          </a:p>
        </p:txBody>
      </p:sp>
    </p:spTree>
    <p:extLst>
      <p:ext uri="{BB962C8B-B14F-4D97-AF65-F5344CB8AC3E}">
        <p14:creationId xmlns:p14="http://schemas.microsoft.com/office/powerpoint/2010/main" val="1080091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5B7B9641-E961-4FD4-8CB6-71D76EFCB2B8}" type="datetime2">
              <a:rPr lang="en-US" altLang="en-US"/>
              <a:pPr>
                <a:defRPr/>
              </a:pPr>
              <a:t>Thursday, February 15, 2024</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919B507-D284-4BF6-92FA-9A5D976C4B1E}" type="slidenum">
              <a:rPr lang="en-US" altLang="en-US"/>
              <a:pPr>
                <a:defRPr/>
              </a:pPr>
              <a:t>‹#›</a:t>
            </a:fld>
            <a:endParaRPr lang="en-US" altLang="en-US"/>
          </a:p>
        </p:txBody>
      </p:sp>
    </p:spTree>
    <p:extLst>
      <p:ext uri="{BB962C8B-B14F-4D97-AF65-F5344CB8AC3E}">
        <p14:creationId xmlns:p14="http://schemas.microsoft.com/office/powerpoint/2010/main" val="6797859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AA6BB30-3C57-4EC2-9EE1-880B67EF5C63}" type="datetime2">
              <a:rPr lang="en-US" altLang="en-US"/>
              <a:pPr>
                <a:defRPr/>
              </a:pPr>
              <a:t>Thursday, February 15, 2024</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B3434CE-3E42-4D47-88B8-090EF1CDD000}" type="slidenum">
              <a:rPr lang="en-US" altLang="en-US"/>
              <a:pPr>
                <a:defRPr/>
              </a:pPr>
              <a:t>‹#›</a:t>
            </a:fld>
            <a:endParaRPr lang="en-US" altLang="en-US"/>
          </a:p>
        </p:txBody>
      </p:sp>
    </p:spTree>
    <p:extLst>
      <p:ext uri="{BB962C8B-B14F-4D97-AF65-F5344CB8AC3E}">
        <p14:creationId xmlns:p14="http://schemas.microsoft.com/office/powerpoint/2010/main" val="40277498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83CA664B-D864-4D7E-B489-CF410762DFC8}" type="datetime2">
              <a:rPr lang="en-US" altLang="en-US"/>
              <a:pPr>
                <a:defRPr/>
              </a:pPr>
              <a:t>Thursday, February 15, 2024</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5E26FA0-4261-49B3-8E18-69A3A8387413}" type="slidenum">
              <a:rPr lang="en-US" altLang="en-US"/>
              <a:pPr>
                <a:defRPr/>
              </a:pPr>
              <a:t>‹#›</a:t>
            </a:fld>
            <a:endParaRPr lang="en-US" altLang="en-US"/>
          </a:p>
        </p:txBody>
      </p:sp>
    </p:spTree>
    <p:extLst>
      <p:ext uri="{BB962C8B-B14F-4D97-AF65-F5344CB8AC3E}">
        <p14:creationId xmlns:p14="http://schemas.microsoft.com/office/powerpoint/2010/main" val="19685105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403350"/>
            <a:ext cx="42672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03350"/>
            <a:ext cx="42672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66C5FEEC-5DFB-44AA-9B9B-01B0B5E93672}" type="datetime2">
              <a:rPr lang="en-US" altLang="en-US"/>
              <a:pPr>
                <a:defRPr/>
              </a:pPr>
              <a:t>Thursday, February 15, 2024</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2CC6148-5FDD-4830-9F1C-F4E782D85512}" type="slidenum">
              <a:rPr lang="en-US" altLang="en-US"/>
              <a:pPr>
                <a:defRPr/>
              </a:pPr>
              <a:t>‹#›</a:t>
            </a:fld>
            <a:endParaRPr lang="en-US" altLang="en-US"/>
          </a:p>
        </p:txBody>
      </p:sp>
    </p:spTree>
    <p:extLst>
      <p:ext uri="{BB962C8B-B14F-4D97-AF65-F5344CB8AC3E}">
        <p14:creationId xmlns:p14="http://schemas.microsoft.com/office/powerpoint/2010/main" val="17371024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59F476FF-0E7A-4A26-A6C0-5BAC81EA13DC}" type="datetime2">
              <a:rPr lang="en-US" altLang="en-US"/>
              <a:pPr>
                <a:defRPr/>
              </a:pPr>
              <a:t>Thursday, February 15, 2024</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E5CFD7D6-DB71-4C0D-A89E-CF5B0CE200FC}" type="slidenum">
              <a:rPr lang="en-US" altLang="en-US"/>
              <a:pPr>
                <a:defRPr/>
              </a:pPr>
              <a:t>‹#›</a:t>
            </a:fld>
            <a:endParaRPr lang="en-US" altLang="en-US"/>
          </a:p>
        </p:txBody>
      </p:sp>
    </p:spTree>
    <p:extLst>
      <p:ext uri="{BB962C8B-B14F-4D97-AF65-F5344CB8AC3E}">
        <p14:creationId xmlns:p14="http://schemas.microsoft.com/office/powerpoint/2010/main" val="3231973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7E999007-7F0E-4B0C-919A-1CECCE9560C3}" type="datetime2">
              <a:rPr lang="en-US" altLang="en-US"/>
              <a:pPr>
                <a:defRPr/>
              </a:pPr>
              <a:t>Thursday, February 15, 2024</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2F6004C-879A-4994-A77D-82FC21AEAA60}" type="slidenum">
              <a:rPr lang="en-US" altLang="en-US"/>
              <a:pPr>
                <a:defRPr/>
              </a:pPr>
              <a:t>‹#›</a:t>
            </a:fld>
            <a:endParaRPr lang="en-US" altLang="en-US"/>
          </a:p>
        </p:txBody>
      </p:sp>
    </p:spTree>
    <p:extLst>
      <p:ext uri="{BB962C8B-B14F-4D97-AF65-F5344CB8AC3E}">
        <p14:creationId xmlns:p14="http://schemas.microsoft.com/office/powerpoint/2010/main" val="21587820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5D9ABE9-8D53-41A1-B42B-7A9F46A82476}" type="datetime2">
              <a:rPr lang="en-US" altLang="en-US"/>
              <a:pPr>
                <a:defRPr/>
              </a:pPr>
              <a:t>Thursday, February 15, 2024</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4D6FE1D-6C49-4BCF-9E69-511DA1B75AAF}" type="slidenum">
              <a:rPr lang="en-US" altLang="en-US"/>
              <a:pPr>
                <a:defRPr/>
              </a:pPr>
              <a:t>‹#›</a:t>
            </a:fld>
            <a:endParaRPr lang="en-US" altLang="en-US"/>
          </a:p>
        </p:txBody>
      </p:sp>
    </p:spTree>
    <p:extLst>
      <p:ext uri="{BB962C8B-B14F-4D97-AF65-F5344CB8AC3E}">
        <p14:creationId xmlns:p14="http://schemas.microsoft.com/office/powerpoint/2010/main" val="30883107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6F2B15B-5164-44B1-A1B1-A11A950B2579}" type="datetime2">
              <a:rPr lang="en-US" altLang="en-US"/>
              <a:pPr>
                <a:defRPr/>
              </a:pPr>
              <a:t>Thursday, February 15, 2024</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614F4D0-03D8-4B91-8532-05EF5E0B48DA}" type="slidenum">
              <a:rPr lang="en-US" altLang="en-US"/>
              <a:pPr>
                <a:defRPr/>
              </a:pPr>
              <a:t>‹#›</a:t>
            </a:fld>
            <a:endParaRPr lang="en-US" altLang="en-US"/>
          </a:p>
        </p:txBody>
      </p:sp>
    </p:spTree>
    <p:extLst>
      <p:ext uri="{BB962C8B-B14F-4D97-AF65-F5344CB8AC3E}">
        <p14:creationId xmlns:p14="http://schemas.microsoft.com/office/powerpoint/2010/main" val="4142737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D18D232-7D48-47E8-A115-3CAC262CB076}" type="datetime2">
              <a:rPr lang="en-US" altLang="en-US"/>
              <a:pPr>
                <a:defRPr/>
              </a:pPr>
              <a:t>Thursday, February 15, 2024</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703B0D6-F62E-46DA-8AC1-1D1AA349F382}" type="slidenum">
              <a:rPr lang="en-US" altLang="en-US"/>
              <a:pPr>
                <a:defRPr/>
              </a:pPr>
              <a:t>‹#›</a:t>
            </a:fld>
            <a:endParaRPr lang="en-US" altLang="en-US"/>
          </a:p>
        </p:txBody>
      </p:sp>
    </p:spTree>
    <p:extLst>
      <p:ext uri="{BB962C8B-B14F-4D97-AF65-F5344CB8AC3E}">
        <p14:creationId xmlns:p14="http://schemas.microsoft.com/office/powerpoint/2010/main" val="38681943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A55BB41-91E4-43DF-94DD-FC0BC9E6A59A}" type="datetime2">
              <a:rPr lang="en-US" altLang="en-US"/>
              <a:pPr>
                <a:defRPr/>
              </a:pPr>
              <a:t>Thursday, February 15, 2024</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CB0A0EC-5A30-470E-AAAB-23A01BC0DE43}" type="slidenum">
              <a:rPr lang="en-US" altLang="en-US"/>
              <a:pPr>
                <a:defRPr/>
              </a:pPr>
              <a:t>‹#›</a:t>
            </a:fld>
            <a:endParaRPr lang="en-US" altLang="en-US"/>
          </a:p>
        </p:txBody>
      </p:sp>
    </p:spTree>
    <p:extLst>
      <p:ext uri="{BB962C8B-B14F-4D97-AF65-F5344CB8AC3E}">
        <p14:creationId xmlns:p14="http://schemas.microsoft.com/office/powerpoint/2010/main" val="11661047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8EAB456-C870-412F-A9AB-0890F34111F7}" type="datetime2">
              <a:rPr lang="en-US" altLang="en-US"/>
              <a:pPr>
                <a:defRPr/>
              </a:pPr>
              <a:t>Thursday, February 15, 2024</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9D38E56-806E-46E8-8D13-338251870317}" type="slidenum">
              <a:rPr lang="en-US" altLang="en-US"/>
              <a:pPr>
                <a:defRPr/>
              </a:pPr>
              <a:t>‹#›</a:t>
            </a:fld>
            <a:endParaRPr lang="en-US" altLang="en-US"/>
          </a:p>
        </p:txBody>
      </p:sp>
    </p:spTree>
    <p:extLst>
      <p:ext uri="{BB962C8B-B14F-4D97-AF65-F5344CB8AC3E}">
        <p14:creationId xmlns:p14="http://schemas.microsoft.com/office/powerpoint/2010/main" val="27454260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6200"/>
            <a:ext cx="2171700" cy="62039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76200"/>
            <a:ext cx="6362700" cy="62039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86F0B82-9E05-4318-AF30-C8F6BBC7A290}" type="datetime2">
              <a:rPr lang="en-US" altLang="en-US"/>
              <a:pPr>
                <a:defRPr/>
              </a:pPr>
              <a:t>Thursday, February 15, 2024</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827623B-B1CD-46DD-B6AE-AB506B693298}" type="slidenum">
              <a:rPr lang="en-US" altLang="en-US"/>
              <a:pPr>
                <a:defRPr/>
              </a:pPr>
              <a:t>‹#›</a:t>
            </a:fld>
            <a:endParaRPr lang="en-US" altLang="en-US"/>
          </a:p>
        </p:txBody>
      </p:sp>
    </p:spTree>
    <p:extLst>
      <p:ext uri="{BB962C8B-B14F-4D97-AF65-F5344CB8AC3E}">
        <p14:creationId xmlns:p14="http://schemas.microsoft.com/office/powerpoint/2010/main" val="3732832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C3D3D010-481F-4E1C-9C31-0FE458376F1F}" type="datetime2">
              <a:rPr lang="en-US" altLang="en-US"/>
              <a:pPr>
                <a:defRPr/>
              </a:pPr>
              <a:t>Thursday, February 15, 2024</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3C091F9-D98B-4A35-B152-839332F03649}" type="slidenum">
              <a:rPr lang="en-US" altLang="en-US"/>
              <a:pPr>
                <a:defRPr/>
              </a:pPr>
              <a:t>‹#›</a:t>
            </a:fld>
            <a:endParaRPr lang="en-US" altLang="en-US"/>
          </a:p>
        </p:txBody>
      </p:sp>
    </p:spTree>
    <p:extLst>
      <p:ext uri="{BB962C8B-B14F-4D97-AF65-F5344CB8AC3E}">
        <p14:creationId xmlns:p14="http://schemas.microsoft.com/office/powerpoint/2010/main" val="2888699612"/>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856799D-1B2F-4E36-8F61-41BB917C064B}" type="datetime2">
              <a:rPr lang="en-US" altLang="en-US"/>
              <a:pPr>
                <a:defRPr/>
              </a:pPr>
              <a:t>Thursday, February 15, 2024</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9928319-B6AB-4867-B9D5-ED31E2AAA4AA}" type="slidenum">
              <a:rPr lang="en-US" altLang="en-US"/>
              <a:pPr>
                <a:defRPr/>
              </a:pPr>
              <a:t>‹#›</a:t>
            </a:fld>
            <a:endParaRPr lang="en-US" altLang="en-US"/>
          </a:p>
        </p:txBody>
      </p:sp>
    </p:spTree>
    <p:extLst>
      <p:ext uri="{BB962C8B-B14F-4D97-AF65-F5344CB8AC3E}">
        <p14:creationId xmlns:p14="http://schemas.microsoft.com/office/powerpoint/2010/main" val="384610097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EBA22ED-A110-4FEE-B6BC-2E5F1CAA3376}" type="datetime2">
              <a:rPr lang="en-US" altLang="en-US"/>
              <a:pPr>
                <a:defRPr/>
              </a:pPr>
              <a:t>Thursday, February 15, 2024</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9034C23-CE54-4CDC-8072-AE1CA4FAB423}" type="slidenum">
              <a:rPr lang="en-US" altLang="en-US"/>
              <a:pPr>
                <a:defRPr/>
              </a:pPr>
              <a:t>‹#›</a:t>
            </a:fld>
            <a:endParaRPr lang="en-US" altLang="en-US"/>
          </a:p>
        </p:txBody>
      </p:sp>
    </p:spTree>
    <p:extLst>
      <p:ext uri="{BB962C8B-B14F-4D97-AF65-F5344CB8AC3E}">
        <p14:creationId xmlns:p14="http://schemas.microsoft.com/office/powerpoint/2010/main" val="1845733878"/>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403350"/>
            <a:ext cx="42672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03350"/>
            <a:ext cx="42672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C020B490-44E3-4682-9D3D-C2754059D766}" type="datetime2">
              <a:rPr lang="en-US" altLang="en-US"/>
              <a:pPr>
                <a:defRPr/>
              </a:pPr>
              <a:t>Thursday, February 15, 2024</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BEAB2AC-4751-4D4A-9BEB-64637C0B815A}" type="slidenum">
              <a:rPr lang="en-US" altLang="en-US"/>
              <a:pPr>
                <a:defRPr/>
              </a:pPr>
              <a:t>‹#›</a:t>
            </a:fld>
            <a:endParaRPr lang="en-US" altLang="en-US"/>
          </a:p>
        </p:txBody>
      </p:sp>
    </p:spTree>
    <p:extLst>
      <p:ext uri="{BB962C8B-B14F-4D97-AF65-F5344CB8AC3E}">
        <p14:creationId xmlns:p14="http://schemas.microsoft.com/office/powerpoint/2010/main" val="1506236198"/>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E965853B-6574-4AC2-A106-E1BEDE079201}" type="datetime2">
              <a:rPr lang="en-US" altLang="en-US"/>
              <a:pPr>
                <a:defRPr/>
              </a:pPr>
              <a:t>Thursday, February 15, 2024</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2FF7430-8154-407B-B2ED-A9EBAEA36EF3}" type="slidenum">
              <a:rPr lang="en-US" altLang="en-US"/>
              <a:pPr>
                <a:defRPr/>
              </a:pPr>
              <a:t>‹#›</a:t>
            </a:fld>
            <a:endParaRPr lang="en-US" altLang="en-US"/>
          </a:p>
        </p:txBody>
      </p:sp>
    </p:spTree>
    <p:extLst>
      <p:ext uri="{BB962C8B-B14F-4D97-AF65-F5344CB8AC3E}">
        <p14:creationId xmlns:p14="http://schemas.microsoft.com/office/powerpoint/2010/main" val="3016754848"/>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65BBEA66-50D4-4AFE-96E8-BD09D9437829}" type="datetime2">
              <a:rPr lang="en-US" altLang="en-US"/>
              <a:pPr>
                <a:defRPr/>
              </a:pPr>
              <a:t>Thursday, February 15, 2024</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B3F64C0-AAFD-4F95-A3E4-D0FB6A12D32B}" type="slidenum">
              <a:rPr lang="en-US" altLang="en-US"/>
              <a:pPr>
                <a:defRPr/>
              </a:pPr>
              <a:t>‹#›</a:t>
            </a:fld>
            <a:endParaRPr lang="en-US" altLang="en-US"/>
          </a:p>
        </p:txBody>
      </p:sp>
    </p:spTree>
    <p:extLst>
      <p:ext uri="{BB962C8B-B14F-4D97-AF65-F5344CB8AC3E}">
        <p14:creationId xmlns:p14="http://schemas.microsoft.com/office/powerpoint/2010/main" val="276859629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01F3CE2-270D-4FF6-9068-355AEB1A8766}" type="datetime2">
              <a:rPr lang="en-US" altLang="en-US"/>
              <a:pPr>
                <a:defRPr/>
              </a:pPr>
              <a:t>Thursday, February 15, 2024</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F0850EE6-8C18-45CB-A3AE-C8F732805887}" type="slidenum">
              <a:rPr lang="en-US" altLang="en-US"/>
              <a:pPr>
                <a:defRPr/>
              </a:pPr>
              <a:t>‹#›</a:t>
            </a:fld>
            <a:endParaRPr lang="en-US" altLang="en-US"/>
          </a:p>
        </p:txBody>
      </p:sp>
    </p:spTree>
    <p:extLst>
      <p:ext uri="{BB962C8B-B14F-4D97-AF65-F5344CB8AC3E}">
        <p14:creationId xmlns:p14="http://schemas.microsoft.com/office/powerpoint/2010/main" val="14537966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6953E95-F237-438F-966D-42775DC03D81}" type="datetime2">
              <a:rPr lang="en-US" altLang="en-US"/>
              <a:pPr>
                <a:defRPr/>
              </a:pPr>
              <a:t>Thursday, February 15, 2024</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940194B-2031-49DE-BA86-A3CBA745B4FD}" type="slidenum">
              <a:rPr lang="en-US" altLang="en-US"/>
              <a:pPr>
                <a:defRPr/>
              </a:pPr>
              <a:t>‹#›</a:t>
            </a:fld>
            <a:endParaRPr lang="en-US" altLang="en-US"/>
          </a:p>
        </p:txBody>
      </p:sp>
    </p:spTree>
    <p:extLst>
      <p:ext uri="{BB962C8B-B14F-4D97-AF65-F5344CB8AC3E}">
        <p14:creationId xmlns:p14="http://schemas.microsoft.com/office/powerpoint/2010/main" val="12097535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EB57C10-0BE0-4B52-9E4C-8E02C1A4B11F}" type="datetime2">
              <a:rPr lang="en-US" altLang="en-US"/>
              <a:pPr>
                <a:defRPr/>
              </a:pPr>
              <a:t>Thursday, February 15, 2024</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FFFC166-305D-4EEE-B22F-A0E75245384D}" type="slidenum">
              <a:rPr lang="en-US" altLang="en-US"/>
              <a:pPr>
                <a:defRPr/>
              </a:pPr>
              <a:t>‹#›</a:t>
            </a:fld>
            <a:endParaRPr lang="en-US" altLang="en-US"/>
          </a:p>
        </p:txBody>
      </p:sp>
    </p:spTree>
    <p:extLst>
      <p:ext uri="{BB962C8B-B14F-4D97-AF65-F5344CB8AC3E}">
        <p14:creationId xmlns:p14="http://schemas.microsoft.com/office/powerpoint/2010/main" val="10848996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6F9ECE4-9C43-4A0C-8BBD-C3B2F4ADDE98}" type="datetime2">
              <a:rPr lang="en-US" altLang="en-US"/>
              <a:pPr>
                <a:defRPr/>
              </a:pPr>
              <a:t>Thursday, February 15, 2024</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F21CC28-3BFC-4063-AEE7-B329A82CB4A5}" type="slidenum">
              <a:rPr lang="en-US" altLang="en-US"/>
              <a:pPr>
                <a:defRPr/>
              </a:pPr>
              <a:t>‹#›</a:t>
            </a:fld>
            <a:endParaRPr lang="en-US" altLang="en-US"/>
          </a:p>
        </p:txBody>
      </p:sp>
    </p:spTree>
    <p:extLst>
      <p:ext uri="{BB962C8B-B14F-4D97-AF65-F5344CB8AC3E}">
        <p14:creationId xmlns:p14="http://schemas.microsoft.com/office/powerpoint/2010/main" val="1747146338"/>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E287D30-0790-49A2-9D92-480B1F96C7D1}" type="datetime2">
              <a:rPr lang="en-US" altLang="en-US"/>
              <a:pPr>
                <a:defRPr/>
              </a:pPr>
              <a:t>Thursday, February 15, 2024</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93A6ECF-0459-43AF-AA8C-995B9CAFC175}" type="slidenum">
              <a:rPr lang="en-US" altLang="en-US"/>
              <a:pPr>
                <a:defRPr/>
              </a:pPr>
              <a:t>‹#›</a:t>
            </a:fld>
            <a:endParaRPr lang="en-US" altLang="en-US"/>
          </a:p>
        </p:txBody>
      </p:sp>
    </p:spTree>
    <p:extLst>
      <p:ext uri="{BB962C8B-B14F-4D97-AF65-F5344CB8AC3E}">
        <p14:creationId xmlns:p14="http://schemas.microsoft.com/office/powerpoint/2010/main" val="1642809080"/>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6200"/>
            <a:ext cx="2171700" cy="62039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76200"/>
            <a:ext cx="6362700" cy="62039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80519EE-24EB-4B5F-AB03-49DC441A076F}" type="datetime2">
              <a:rPr lang="en-US" altLang="en-US"/>
              <a:pPr>
                <a:defRPr/>
              </a:pPr>
              <a:t>Thursday, February 15, 2024</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A5FE3C2-EC8F-4E9A-871F-C54BCCF676D0}" type="slidenum">
              <a:rPr lang="en-US" altLang="en-US"/>
              <a:pPr>
                <a:defRPr/>
              </a:pPr>
              <a:t>‹#›</a:t>
            </a:fld>
            <a:endParaRPr lang="en-US" altLang="en-US"/>
          </a:p>
        </p:txBody>
      </p:sp>
    </p:spTree>
    <p:extLst>
      <p:ext uri="{BB962C8B-B14F-4D97-AF65-F5344CB8AC3E}">
        <p14:creationId xmlns:p14="http://schemas.microsoft.com/office/powerpoint/2010/main" val="696494885"/>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1804955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35506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698224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403350"/>
            <a:ext cx="42672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03350"/>
            <a:ext cx="42672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64246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76444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4107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403350"/>
            <a:ext cx="42672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03350"/>
            <a:ext cx="42672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4F9F5969-01B6-4FE0-9CF4-942177621541}" type="datetime2">
              <a:rPr lang="en-US" altLang="en-US"/>
              <a:pPr>
                <a:defRPr/>
              </a:pPr>
              <a:t>Thursday, February 15, 2024</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84D35EB-34BE-40C8-AA1C-1DD463A04092}" type="slidenum">
              <a:rPr lang="en-US" altLang="en-US"/>
              <a:pPr>
                <a:defRPr/>
              </a:pPr>
              <a:t>‹#›</a:t>
            </a:fld>
            <a:endParaRPr lang="en-US" altLang="en-US"/>
          </a:p>
        </p:txBody>
      </p:sp>
    </p:spTree>
    <p:extLst>
      <p:ext uri="{BB962C8B-B14F-4D97-AF65-F5344CB8AC3E}">
        <p14:creationId xmlns:p14="http://schemas.microsoft.com/office/powerpoint/2010/main" val="1493994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04482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738867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691076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45402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6200"/>
            <a:ext cx="2171700" cy="62039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76200"/>
            <a:ext cx="6362700" cy="62039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8101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E874AB88-85CF-4FE6-930C-958C4CAA52F5}" type="datetime2">
              <a:rPr lang="en-US" altLang="en-US"/>
              <a:pPr>
                <a:defRPr/>
              </a:pPr>
              <a:t>Thursday, February 15, 2024</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5A277B55-2A5F-4C7C-9F93-29BAC90E9D1C}" type="slidenum">
              <a:rPr lang="en-US" altLang="en-US"/>
              <a:pPr>
                <a:defRPr/>
              </a:pPr>
              <a:t>‹#›</a:t>
            </a:fld>
            <a:endParaRPr lang="en-US" altLang="en-US"/>
          </a:p>
        </p:txBody>
      </p:sp>
    </p:spTree>
    <p:extLst>
      <p:ext uri="{BB962C8B-B14F-4D97-AF65-F5344CB8AC3E}">
        <p14:creationId xmlns:p14="http://schemas.microsoft.com/office/powerpoint/2010/main" val="3381282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70AC279-509C-4EBB-987A-3A644BE6C842}" type="datetime2">
              <a:rPr lang="en-US" altLang="en-US"/>
              <a:pPr>
                <a:defRPr/>
              </a:pPr>
              <a:t>Thursday, February 15, 2024</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6962E5D6-DB04-4530-8DED-B56A74AFB805}" type="slidenum">
              <a:rPr lang="en-US" altLang="en-US"/>
              <a:pPr>
                <a:defRPr/>
              </a:pPr>
              <a:t>‹#›</a:t>
            </a:fld>
            <a:endParaRPr lang="en-US" altLang="en-US"/>
          </a:p>
        </p:txBody>
      </p:sp>
    </p:spTree>
    <p:extLst>
      <p:ext uri="{BB962C8B-B14F-4D97-AF65-F5344CB8AC3E}">
        <p14:creationId xmlns:p14="http://schemas.microsoft.com/office/powerpoint/2010/main" val="3910566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5783434-519D-4651-92D2-85177D173D8A}" type="datetime2">
              <a:rPr lang="en-US" altLang="en-US"/>
              <a:pPr>
                <a:defRPr/>
              </a:pPr>
              <a:t>Thursday, February 15, 2024</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6364BD24-C832-4355-B89A-7A7F58E3CD9A}" type="slidenum">
              <a:rPr lang="en-US" altLang="en-US"/>
              <a:pPr>
                <a:defRPr/>
              </a:pPr>
              <a:t>‹#›</a:t>
            </a:fld>
            <a:endParaRPr lang="en-US" altLang="en-US"/>
          </a:p>
        </p:txBody>
      </p:sp>
    </p:spTree>
    <p:extLst>
      <p:ext uri="{BB962C8B-B14F-4D97-AF65-F5344CB8AC3E}">
        <p14:creationId xmlns:p14="http://schemas.microsoft.com/office/powerpoint/2010/main" val="2547267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75E801A-5E5A-4E22-9071-831190510B0C}" type="datetime2">
              <a:rPr lang="en-US" altLang="en-US"/>
              <a:pPr>
                <a:defRPr/>
              </a:pPr>
              <a:t>Thursday, February 15, 2024</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1C34064-06AB-42E3-99B0-3B1582EDDFAA}" type="slidenum">
              <a:rPr lang="en-US" altLang="en-US"/>
              <a:pPr>
                <a:defRPr/>
              </a:pPr>
              <a:t>‹#›</a:t>
            </a:fld>
            <a:endParaRPr lang="en-US" altLang="en-US"/>
          </a:p>
        </p:txBody>
      </p:sp>
    </p:spTree>
    <p:extLst>
      <p:ext uri="{BB962C8B-B14F-4D97-AF65-F5344CB8AC3E}">
        <p14:creationId xmlns:p14="http://schemas.microsoft.com/office/powerpoint/2010/main" val="390449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A465568-AAEA-4129-9557-8B484AB578A9}" type="datetime2">
              <a:rPr lang="en-US" altLang="en-US"/>
              <a:pPr>
                <a:defRPr/>
              </a:pPr>
              <a:t>Thursday, February 15, 2024</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2F649CD-3040-4EC4-89C7-ED2C6230AAF9}" type="slidenum">
              <a:rPr lang="en-US" altLang="en-US"/>
              <a:pPr>
                <a:defRPr/>
              </a:pPr>
              <a:t>‹#›</a:t>
            </a:fld>
            <a:endParaRPr lang="en-US" altLang="en-US"/>
          </a:p>
        </p:txBody>
      </p:sp>
    </p:spTree>
    <p:extLst>
      <p:ext uri="{BB962C8B-B14F-4D97-AF65-F5344CB8AC3E}">
        <p14:creationId xmlns:p14="http://schemas.microsoft.com/office/powerpoint/2010/main" val="3648538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7" name="Glowing tech background 3d ,LO2.wmv">
            <a:hlinkClick r:id="" action="ppaction://media"/>
          </p:cNvPr>
          <p:cNvPicPr>
            <a:picLocks noChangeAspect="1"/>
          </p:cNvPicPr>
          <p:nvPr/>
        </p:nvPicPr>
        <p:blipFill rotWithShape="1">
          <a:blip r:embed="rId14"/>
          <a:srcRect l="25555" r="7778"/>
          <a:stretch/>
        </p:blipFill>
        <p:spPr>
          <a:xfrm>
            <a:off x="4495800" y="1368911"/>
            <a:ext cx="3888889" cy="3888889"/>
          </a:xfrm>
          <a:prstGeom prst="roundRect">
            <a:avLst>
              <a:gd name="adj" fmla="val 8644"/>
            </a:avLst>
          </a:prstGeom>
          <a:ln>
            <a:noFill/>
          </a:ln>
          <a:effectLst>
            <a:reflection blurRad="6350" stA="15000" endPos="50000" dist="635000" dir="5400000" sy="-100000" algn="bl" rotWithShape="0"/>
          </a:effectLst>
          <a:scene3d>
            <a:camera prst="perspectiveRelaxed" fov="6900000">
              <a:rot lat="23995" lon="3210004" rev="21299988"/>
            </a:camera>
            <a:lightRig rig="chilly" dir="t"/>
          </a:scene3d>
          <a:sp3d extrusionH="635000" prstMaterial="powder">
            <a:bevelT w="0" h="0"/>
            <a:contourClr>
              <a:srgbClr val="969696"/>
            </a:contourClr>
          </a:sp3d>
        </p:spPr>
      </p:pic>
      <p:sp>
        <p:nvSpPr>
          <p:cNvPr id="1027" name="Title Placeholder 1"/>
          <p:cNvSpPr>
            <a:spLocks noGrp="1"/>
          </p:cNvSpPr>
          <p:nvPr>
            <p:ph type="title"/>
          </p:nvPr>
        </p:nvSpPr>
        <p:spPr bwMode="auto">
          <a:xfrm>
            <a:off x="228600" y="762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p:cNvSpPr>
            <a:spLocks noGrp="1"/>
          </p:cNvSpPr>
          <p:nvPr>
            <p:ph type="body" idx="1"/>
          </p:nvPr>
        </p:nvSpPr>
        <p:spPr bwMode="auto">
          <a:xfrm>
            <a:off x="228600" y="1403350"/>
            <a:ext cx="868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8" name="Date Placeholder 3"/>
          <p:cNvSpPr>
            <a:spLocks noGrp="1"/>
          </p:cNvSpPr>
          <p:nvPr>
            <p:ph type="dt" sz="half" idx="2"/>
          </p:nvPr>
        </p:nvSpPr>
        <p:spPr>
          <a:xfrm>
            <a:off x="214313"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73F36E44-5E58-4537-B429-FD78142C8234}" type="datetime2">
              <a:rPr lang="en-US" altLang="en-US"/>
              <a:pPr>
                <a:defRPr/>
              </a:pPr>
              <a:t>Thursday, February 15, 2024</a:t>
            </a:fld>
            <a:endParaRPr lang="en-US" altLang="en-US"/>
          </a:p>
        </p:txBody>
      </p:sp>
      <p:sp>
        <p:nvSpPr>
          <p:cNvPr id="9"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13" name="Slide Number Placeholder 5"/>
          <p:cNvSpPr>
            <a:spLocks noGrp="1"/>
          </p:cNvSpPr>
          <p:nvPr>
            <p:ph type="sldNum" sz="quarter" idx="4"/>
          </p:nvPr>
        </p:nvSpPr>
        <p:spPr>
          <a:xfrm>
            <a:off x="6773863"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721D24BD-CEAC-4817-9F0C-D2C649507C8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595" r:id="rId1"/>
    <p:sldLayoutId id="2147484596" r:id="rId2"/>
    <p:sldLayoutId id="2147484597" r:id="rId3"/>
    <p:sldLayoutId id="2147484598" r:id="rId4"/>
    <p:sldLayoutId id="2147484599" r:id="rId5"/>
    <p:sldLayoutId id="2147484600" r:id="rId6"/>
    <p:sldLayoutId id="2147484601" r:id="rId7"/>
    <p:sldLayoutId id="2147484602" r:id="rId8"/>
    <p:sldLayoutId id="2147484603" r:id="rId9"/>
    <p:sldLayoutId id="2147484604" r:id="rId10"/>
    <p:sldLayoutId id="2147484605" r:id="rId11"/>
  </p:sldLayoutIdLst>
  <p:txStyles>
    <p:titleStyle>
      <a:lvl1pPr algn="l" rtl="0" eaLnBrk="0" fontAlgn="base" hangingPunct="0">
        <a:spcBef>
          <a:spcPct val="0"/>
        </a:spcBef>
        <a:spcAft>
          <a:spcPct val="0"/>
        </a:spcAft>
        <a:defRPr sz="4400" b="1">
          <a:solidFill>
            <a:schemeClr val="bg1"/>
          </a:solidFill>
          <a:latin typeface="+mj-lt"/>
          <a:ea typeface="MS PGothic" pitchFamily="34" charset="-128"/>
          <a:cs typeface="ＭＳ Ｐゴシック" charset="0"/>
        </a:defRPr>
      </a:lvl1pPr>
      <a:lvl2pPr algn="l" rtl="0" eaLnBrk="0" fontAlgn="base" hangingPunct="0">
        <a:spcBef>
          <a:spcPct val="0"/>
        </a:spcBef>
        <a:spcAft>
          <a:spcPct val="0"/>
        </a:spcAft>
        <a:defRPr sz="4400" b="1">
          <a:solidFill>
            <a:schemeClr val="bg1"/>
          </a:solidFill>
          <a:latin typeface="Arial" charset="0"/>
          <a:ea typeface="MS PGothic" pitchFamily="34" charset="-128"/>
          <a:cs typeface="ＭＳ Ｐゴシック" charset="0"/>
        </a:defRPr>
      </a:lvl2pPr>
      <a:lvl3pPr algn="l" rtl="0" eaLnBrk="0" fontAlgn="base" hangingPunct="0">
        <a:spcBef>
          <a:spcPct val="0"/>
        </a:spcBef>
        <a:spcAft>
          <a:spcPct val="0"/>
        </a:spcAft>
        <a:defRPr sz="4400" b="1">
          <a:solidFill>
            <a:schemeClr val="bg1"/>
          </a:solidFill>
          <a:latin typeface="Arial" charset="0"/>
          <a:ea typeface="MS PGothic" pitchFamily="34" charset="-128"/>
          <a:cs typeface="ＭＳ Ｐゴシック" charset="0"/>
        </a:defRPr>
      </a:lvl3pPr>
      <a:lvl4pPr algn="l" rtl="0" eaLnBrk="0" fontAlgn="base" hangingPunct="0">
        <a:spcBef>
          <a:spcPct val="0"/>
        </a:spcBef>
        <a:spcAft>
          <a:spcPct val="0"/>
        </a:spcAft>
        <a:defRPr sz="4400" b="1">
          <a:solidFill>
            <a:schemeClr val="bg1"/>
          </a:solidFill>
          <a:latin typeface="Arial" charset="0"/>
          <a:ea typeface="MS PGothic" pitchFamily="34" charset="-128"/>
          <a:cs typeface="ＭＳ Ｐゴシック" charset="0"/>
        </a:defRPr>
      </a:lvl4pPr>
      <a:lvl5pPr algn="l" rtl="0" eaLnBrk="0" fontAlgn="base" hangingPunct="0">
        <a:spcBef>
          <a:spcPct val="0"/>
        </a:spcBef>
        <a:spcAft>
          <a:spcPct val="0"/>
        </a:spcAft>
        <a:defRPr sz="4400" b="1">
          <a:solidFill>
            <a:schemeClr val="bg1"/>
          </a:solidFill>
          <a:latin typeface="Arial" charset="0"/>
          <a:ea typeface="MS PGothic" pitchFamily="34" charset="-128"/>
          <a:cs typeface="ＭＳ Ｐゴシック" charset="0"/>
        </a:defRPr>
      </a:lvl5pPr>
      <a:lvl6pPr marL="457200" algn="l" rtl="0" eaLnBrk="0" fontAlgn="base" hangingPunct="0">
        <a:spcBef>
          <a:spcPct val="0"/>
        </a:spcBef>
        <a:spcAft>
          <a:spcPct val="0"/>
        </a:spcAft>
        <a:defRPr sz="4400" b="1">
          <a:solidFill>
            <a:schemeClr val="bg1"/>
          </a:solidFill>
          <a:latin typeface="Arial" charset="0"/>
        </a:defRPr>
      </a:lvl6pPr>
      <a:lvl7pPr marL="914400" algn="l" rtl="0" eaLnBrk="0" fontAlgn="base" hangingPunct="0">
        <a:spcBef>
          <a:spcPct val="0"/>
        </a:spcBef>
        <a:spcAft>
          <a:spcPct val="0"/>
        </a:spcAft>
        <a:defRPr sz="4400" b="1">
          <a:solidFill>
            <a:schemeClr val="bg1"/>
          </a:solidFill>
          <a:latin typeface="Arial" charset="0"/>
        </a:defRPr>
      </a:lvl7pPr>
      <a:lvl8pPr marL="1371600" algn="l" rtl="0" eaLnBrk="0" fontAlgn="base" hangingPunct="0">
        <a:spcBef>
          <a:spcPct val="0"/>
        </a:spcBef>
        <a:spcAft>
          <a:spcPct val="0"/>
        </a:spcAft>
        <a:defRPr sz="4400" b="1">
          <a:solidFill>
            <a:schemeClr val="bg1"/>
          </a:solidFill>
          <a:latin typeface="Arial" charset="0"/>
        </a:defRPr>
      </a:lvl8pPr>
      <a:lvl9pPr marL="1828800" algn="l" rtl="0" eaLnBrk="0" fontAlgn="base" hangingPunct="0">
        <a:spcBef>
          <a:spcPct val="0"/>
        </a:spcBef>
        <a:spcAft>
          <a:spcPct val="0"/>
        </a:spcAft>
        <a:defRPr sz="4400" b="1">
          <a:solidFill>
            <a:schemeClr val="bg1"/>
          </a:solidFill>
          <a:latin typeface="Arial" charset="0"/>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S PGothic" pitchFamily="34" charset="-128"/>
        </a:defRPr>
      </a:lvl5pPr>
      <a:lvl6pPr marL="2514600" indent="-228600" algn="l" rtl="0" eaLnBrk="0" fontAlgn="base" hangingPunct="0">
        <a:spcBef>
          <a:spcPct val="20000"/>
        </a:spcBef>
        <a:spcAft>
          <a:spcPct val="0"/>
        </a:spcAft>
        <a:buFont typeface="Arial" charset="0"/>
        <a:buChar char="»"/>
        <a:defRPr sz="2000">
          <a:solidFill>
            <a:schemeClr val="tx1"/>
          </a:solidFill>
          <a:latin typeface="+mn-lt"/>
        </a:defRPr>
      </a:lvl6pPr>
      <a:lvl7pPr marL="2971800" indent="-228600" algn="l" rtl="0" eaLnBrk="0" fontAlgn="base" hangingPunct="0">
        <a:spcBef>
          <a:spcPct val="20000"/>
        </a:spcBef>
        <a:spcAft>
          <a:spcPct val="0"/>
        </a:spcAft>
        <a:buFont typeface="Arial" charset="0"/>
        <a:buChar char="»"/>
        <a:defRPr sz="2000">
          <a:solidFill>
            <a:schemeClr val="tx1"/>
          </a:solidFill>
          <a:latin typeface="+mn-lt"/>
        </a:defRPr>
      </a:lvl7pPr>
      <a:lvl8pPr marL="3429000" indent="-228600" algn="l" rtl="0" eaLnBrk="0" fontAlgn="base" hangingPunct="0">
        <a:spcBef>
          <a:spcPct val="20000"/>
        </a:spcBef>
        <a:spcAft>
          <a:spcPct val="0"/>
        </a:spcAft>
        <a:buFont typeface="Arial" charset="0"/>
        <a:buChar char="»"/>
        <a:defRPr sz="2000">
          <a:solidFill>
            <a:schemeClr val="tx1"/>
          </a:solidFill>
          <a:latin typeface="+mn-lt"/>
        </a:defRPr>
      </a:lvl8pPr>
      <a:lvl9pPr marL="3886200" indent="-228600" algn="l" rtl="0" eaLnBrk="0" fontAlgn="base" hangingPunct="0">
        <a:spcBef>
          <a:spcPct val="20000"/>
        </a:spcBef>
        <a:spcAft>
          <a:spcPct val="0"/>
        </a:spcAft>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228600" y="762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p:cNvSpPr>
            <a:spLocks noGrp="1"/>
          </p:cNvSpPr>
          <p:nvPr>
            <p:ph type="body" idx="1"/>
          </p:nvPr>
        </p:nvSpPr>
        <p:spPr bwMode="auto">
          <a:xfrm>
            <a:off x="228600" y="1403350"/>
            <a:ext cx="868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 name="Date Placeholder 3"/>
          <p:cNvSpPr>
            <a:spLocks noGrp="1"/>
          </p:cNvSpPr>
          <p:nvPr>
            <p:ph type="dt" sz="half" idx="2"/>
          </p:nvPr>
        </p:nvSpPr>
        <p:spPr>
          <a:xfrm>
            <a:off x="214313"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17B4F2F8-1214-424A-B8D7-B0EC17E266AA}" type="datetime2">
              <a:rPr lang="en-US" altLang="en-US"/>
              <a:pPr>
                <a:defRPr/>
              </a:pPr>
              <a:t>Thursday, February 15, 2024</a:t>
            </a:fld>
            <a:endParaRPr lang="en-US" altLang="en-US"/>
          </a:p>
        </p:txBody>
      </p:sp>
      <p:sp>
        <p:nvSpPr>
          <p:cNvPr id="11"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12" name="Slide Number Placeholder 5"/>
          <p:cNvSpPr>
            <a:spLocks noGrp="1"/>
          </p:cNvSpPr>
          <p:nvPr>
            <p:ph type="sldNum" sz="quarter" idx="4"/>
          </p:nvPr>
        </p:nvSpPr>
        <p:spPr>
          <a:xfrm>
            <a:off x="6773863"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847A0449-D8BA-4806-8669-E5E33ABD631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606" r:id="rId1"/>
    <p:sldLayoutId id="2147484607" r:id="rId2"/>
    <p:sldLayoutId id="2147484608" r:id="rId3"/>
    <p:sldLayoutId id="2147484609" r:id="rId4"/>
    <p:sldLayoutId id="2147484610" r:id="rId5"/>
    <p:sldLayoutId id="2147484611" r:id="rId6"/>
    <p:sldLayoutId id="2147484612" r:id="rId7"/>
    <p:sldLayoutId id="2147484613" r:id="rId8"/>
    <p:sldLayoutId id="2147484614" r:id="rId9"/>
    <p:sldLayoutId id="2147484615" r:id="rId10"/>
    <p:sldLayoutId id="2147484616" r:id="rId11"/>
  </p:sldLayoutIdLst>
  <p:txStyles>
    <p:titleStyle>
      <a:lvl1pPr algn="l" rtl="0" eaLnBrk="0" fontAlgn="base" hangingPunct="0">
        <a:spcBef>
          <a:spcPct val="0"/>
        </a:spcBef>
        <a:spcAft>
          <a:spcPct val="0"/>
        </a:spcAft>
        <a:defRPr sz="4400" b="1">
          <a:solidFill>
            <a:schemeClr val="bg1"/>
          </a:solidFill>
          <a:latin typeface="+mj-lt"/>
          <a:ea typeface="MS PGothic" pitchFamily="34" charset="-128"/>
          <a:cs typeface="ＭＳ Ｐゴシック" charset="0"/>
        </a:defRPr>
      </a:lvl1pPr>
      <a:lvl2pPr algn="l" rtl="0" eaLnBrk="0" fontAlgn="base" hangingPunct="0">
        <a:spcBef>
          <a:spcPct val="0"/>
        </a:spcBef>
        <a:spcAft>
          <a:spcPct val="0"/>
        </a:spcAft>
        <a:defRPr sz="4400" b="1">
          <a:solidFill>
            <a:schemeClr val="bg1"/>
          </a:solidFill>
          <a:latin typeface="Arial" charset="0"/>
          <a:ea typeface="MS PGothic" pitchFamily="34" charset="-128"/>
          <a:cs typeface="ＭＳ Ｐゴシック" charset="0"/>
        </a:defRPr>
      </a:lvl2pPr>
      <a:lvl3pPr algn="l" rtl="0" eaLnBrk="0" fontAlgn="base" hangingPunct="0">
        <a:spcBef>
          <a:spcPct val="0"/>
        </a:spcBef>
        <a:spcAft>
          <a:spcPct val="0"/>
        </a:spcAft>
        <a:defRPr sz="4400" b="1">
          <a:solidFill>
            <a:schemeClr val="bg1"/>
          </a:solidFill>
          <a:latin typeface="Arial" charset="0"/>
          <a:ea typeface="MS PGothic" pitchFamily="34" charset="-128"/>
          <a:cs typeface="ＭＳ Ｐゴシック" charset="0"/>
        </a:defRPr>
      </a:lvl3pPr>
      <a:lvl4pPr algn="l" rtl="0" eaLnBrk="0" fontAlgn="base" hangingPunct="0">
        <a:spcBef>
          <a:spcPct val="0"/>
        </a:spcBef>
        <a:spcAft>
          <a:spcPct val="0"/>
        </a:spcAft>
        <a:defRPr sz="4400" b="1">
          <a:solidFill>
            <a:schemeClr val="bg1"/>
          </a:solidFill>
          <a:latin typeface="Arial" charset="0"/>
          <a:ea typeface="MS PGothic" pitchFamily="34" charset="-128"/>
          <a:cs typeface="ＭＳ Ｐゴシック" charset="0"/>
        </a:defRPr>
      </a:lvl4pPr>
      <a:lvl5pPr algn="l" rtl="0" eaLnBrk="0" fontAlgn="base" hangingPunct="0">
        <a:spcBef>
          <a:spcPct val="0"/>
        </a:spcBef>
        <a:spcAft>
          <a:spcPct val="0"/>
        </a:spcAft>
        <a:defRPr sz="4400" b="1">
          <a:solidFill>
            <a:schemeClr val="bg1"/>
          </a:solidFill>
          <a:latin typeface="Arial" charset="0"/>
          <a:ea typeface="MS PGothic" pitchFamily="34" charset="-128"/>
          <a:cs typeface="ＭＳ Ｐゴシック" charset="0"/>
        </a:defRPr>
      </a:lvl5pPr>
      <a:lvl6pPr marL="457200" algn="l" rtl="0" eaLnBrk="0" fontAlgn="base" hangingPunct="0">
        <a:spcBef>
          <a:spcPct val="0"/>
        </a:spcBef>
        <a:spcAft>
          <a:spcPct val="0"/>
        </a:spcAft>
        <a:defRPr sz="4400" b="1">
          <a:solidFill>
            <a:schemeClr val="bg1"/>
          </a:solidFill>
          <a:latin typeface="Arial" charset="0"/>
        </a:defRPr>
      </a:lvl6pPr>
      <a:lvl7pPr marL="914400" algn="l" rtl="0" eaLnBrk="0" fontAlgn="base" hangingPunct="0">
        <a:spcBef>
          <a:spcPct val="0"/>
        </a:spcBef>
        <a:spcAft>
          <a:spcPct val="0"/>
        </a:spcAft>
        <a:defRPr sz="4400" b="1">
          <a:solidFill>
            <a:schemeClr val="bg1"/>
          </a:solidFill>
          <a:latin typeface="Arial" charset="0"/>
        </a:defRPr>
      </a:lvl7pPr>
      <a:lvl8pPr marL="1371600" algn="l" rtl="0" eaLnBrk="0" fontAlgn="base" hangingPunct="0">
        <a:spcBef>
          <a:spcPct val="0"/>
        </a:spcBef>
        <a:spcAft>
          <a:spcPct val="0"/>
        </a:spcAft>
        <a:defRPr sz="4400" b="1">
          <a:solidFill>
            <a:schemeClr val="bg1"/>
          </a:solidFill>
          <a:latin typeface="Arial" charset="0"/>
        </a:defRPr>
      </a:lvl8pPr>
      <a:lvl9pPr marL="1828800" algn="l" rtl="0" eaLnBrk="0" fontAlgn="base" hangingPunct="0">
        <a:spcBef>
          <a:spcPct val="0"/>
        </a:spcBef>
        <a:spcAft>
          <a:spcPct val="0"/>
        </a:spcAft>
        <a:defRPr sz="4400" b="1">
          <a:solidFill>
            <a:schemeClr val="bg1"/>
          </a:solidFill>
          <a:latin typeface="Arial" charset="0"/>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S PGothic" pitchFamily="34" charset="-128"/>
        </a:defRPr>
      </a:lvl5pPr>
      <a:lvl6pPr marL="2514600" indent="-228600" algn="l" rtl="0" eaLnBrk="0" fontAlgn="base" hangingPunct="0">
        <a:spcBef>
          <a:spcPct val="20000"/>
        </a:spcBef>
        <a:spcAft>
          <a:spcPct val="0"/>
        </a:spcAft>
        <a:buFont typeface="Arial" charset="0"/>
        <a:buChar char="»"/>
        <a:defRPr sz="2000">
          <a:solidFill>
            <a:schemeClr val="tx1"/>
          </a:solidFill>
          <a:latin typeface="+mn-lt"/>
        </a:defRPr>
      </a:lvl6pPr>
      <a:lvl7pPr marL="2971800" indent="-228600" algn="l" rtl="0" eaLnBrk="0" fontAlgn="base" hangingPunct="0">
        <a:spcBef>
          <a:spcPct val="20000"/>
        </a:spcBef>
        <a:spcAft>
          <a:spcPct val="0"/>
        </a:spcAft>
        <a:buFont typeface="Arial" charset="0"/>
        <a:buChar char="»"/>
        <a:defRPr sz="2000">
          <a:solidFill>
            <a:schemeClr val="tx1"/>
          </a:solidFill>
          <a:latin typeface="+mn-lt"/>
        </a:defRPr>
      </a:lvl7pPr>
      <a:lvl8pPr marL="3429000" indent="-228600" algn="l" rtl="0" eaLnBrk="0" fontAlgn="base" hangingPunct="0">
        <a:spcBef>
          <a:spcPct val="20000"/>
        </a:spcBef>
        <a:spcAft>
          <a:spcPct val="0"/>
        </a:spcAft>
        <a:buFont typeface="Arial" charset="0"/>
        <a:buChar char="»"/>
        <a:defRPr sz="2000">
          <a:solidFill>
            <a:schemeClr val="tx1"/>
          </a:solidFill>
          <a:latin typeface="+mn-lt"/>
        </a:defRPr>
      </a:lvl8pPr>
      <a:lvl9pPr marL="3886200" indent="-228600" algn="l" rtl="0" eaLnBrk="0" fontAlgn="base" hangingPunct="0">
        <a:spcBef>
          <a:spcPct val="20000"/>
        </a:spcBef>
        <a:spcAft>
          <a:spcPct val="0"/>
        </a:spcAft>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7" name="Glowing tech background 3d ,LO2.wmv">
            <a:hlinkClick r:id="" action="ppaction://media"/>
          </p:cNvPr>
          <p:cNvPicPr>
            <a:picLocks noChangeAspect="1"/>
          </p:cNvPicPr>
          <p:nvPr/>
        </p:nvPicPr>
        <p:blipFill rotWithShape="1">
          <a:blip r:embed="rId14"/>
          <a:srcRect l="25555" r="7778"/>
          <a:stretch/>
        </p:blipFill>
        <p:spPr>
          <a:xfrm>
            <a:off x="4495800" y="1368911"/>
            <a:ext cx="3888889" cy="3888889"/>
          </a:xfrm>
          <a:prstGeom prst="roundRect">
            <a:avLst>
              <a:gd name="adj" fmla="val 8644"/>
            </a:avLst>
          </a:prstGeom>
          <a:ln>
            <a:noFill/>
          </a:ln>
          <a:effectLst>
            <a:reflection blurRad="6350" stA="15000" endPos="50000" dist="635000" dir="5400000" sy="-100000" algn="bl" rotWithShape="0"/>
          </a:effectLst>
          <a:scene3d>
            <a:camera prst="perspectiveRelaxed" fov="6900000">
              <a:rot lat="23995" lon="3210004" rev="21299988"/>
            </a:camera>
            <a:lightRig rig="chilly" dir="t"/>
          </a:scene3d>
          <a:sp3d extrusionH="635000" prstMaterial="powder">
            <a:bevelT w="0" h="0"/>
            <a:contourClr>
              <a:srgbClr val="969696"/>
            </a:contourClr>
          </a:sp3d>
        </p:spPr>
      </p:pic>
      <p:sp>
        <p:nvSpPr>
          <p:cNvPr id="3075" name="Title Placeholder 1"/>
          <p:cNvSpPr>
            <a:spLocks noGrp="1"/>
          </p:cNvSpPr>
          <p:nvPr>
            <p:ph type="title"/>
          </p:nvPr>
        </p:nvSpPr>
        <p:spPr bwMode="auto">
          <a:xfrm>
            <a:off x="228600" y="762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076" name="Text Placeholder 2"/>
          <p:cNvSpPr>
            <a:spLocks noGrp="1"/>
          </p:cNvSpPr>
          <p:nvPr>
            <p:ph type="body" idx="1"/>
          </p:nvPr>
        </p:nvSpPr>
        <p:spPr bwMode="auto">
          <a:xfrm>
            <a:off x="228600" y="1403350"/>
            <a:ext cx="868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8" name="Date Placeholder 3"/>
          <p:cNvSpPr>
            <a:spLocks noGrp="1"/>
          </p:cNvSpPr>
          <p:nvPr>
            <p:ph type="dt" sz="half" idx="2"/>
          </p:nvPr>
        </p:nvSpPr>
        <p:spPr>
          <a:xfrm>
            <a:off x="457200" y="6245225"/>
            <a:ext cx="2133600" cy="476250"/>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6683BA68-A01F-4B6A-9F74-5B2F0581D484}" type="datetime2">
              <a:rPr lang="en-US" altLang="en-US"/>
              <a:pPr>
                <a:defRPr/>
              </a:pPr>
              <a:t>Thursday, February 15, 2024</a:t>
            </a:fld>
            <a:endParaRPr lang="en-US" altLang="en-US"/>
          </a:p>
        </p:txBody>
      </p:sp>
      <p:sp>
        <p:nvSpPr>
          <p:cNvPr id="9" name="Footer Placeholder 4"/>
          <p:cNvSpPr>
            <a:spLocks noGrp="1"/>
          </p:cNvSpPr>
          <p:nvPr>
            <p:ph type="ftr" sz="quarter" idx="3"/>
          </p:nvPr>
        </p:nvSpPr>
        <p:spPr>
          <a:xfrm>
            <a:off x="3124200" y="6245225"/>
            <a:ext cx="2895600" cy="476250"/>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13" name="Slide Number Placeholder 5"/>
          <p:cNvSpPr>
            <a:spLocks noGrp="1"/>
          </p:cNvSpPr>
          <p:nvPr>
            <p:ph type="sldNum" sz="quarter" idx="4"/>
          </p:nvPr>
        </p:nvSpPr>
        <p:spPr>
          <a:xfrm>
            <a:off x="6553200" y="6245225"/>
            <a:ext cx="2133600" cy="47625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8A410858-279C-40C1-997C-591D54D4219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617" r:id="rId1"/>
    <p:sldLayoutId id="2147484618" r:id="rId2"/>
    <p:sldLayoutId id="2147484619" r:id="rId3"/>
    <p:sldLayoutId id="2147484620" r:id="rId4"/>
    <p:sldLayoutId id="2147484621" r:id="rId5"/>
    <p:sldLayoutId id="2147484622" r:id="rId6"/>
    <p:sldLayoutId id="2147484623" r:id="rId7"/>
    <p:sldLayoutId id="2147484624" r:id="rId8"/>
    <p:sldLayoutId id="2147484625" r:id="rId9"/>
    <p:sldLayoutId id="2147484626" r:id="rId10"/>
    <p:sldLayoutId id="2147484627" r:id="rId11"/>
  </p:sldLayoutIdLst>
  <p:transition/>
  <p:txStyles>
    <p:titleStyle>
      <a:lvl1pPr algn="l" rtl="0" eaLnBrk="0" fontAlgn="base" hangingPunct="0">
        <a:spcBef>
          <a:spcPct val="0"/>
        </a:spcBef>
        <a:spcAft>
          <a:spcPct val="0"/>
        </a:spcAft>
        <a:defRPr sz="4400" b="1">
          <a:solidFill>
            <a:schemeClr val="bg1"/>
          </a:solidFill>
          <a:latin typeface="+mj-lt"/>
          <a:ea typeface="MS PGothic" pitchFamily="34" charset="-128"/>
          <a:cs typeface="ＭＳ Ｐゴシック" charset="0"/>
        </a:defRPr>
      </a:lvl1pPr>
      <a:lvl2pPr algn="l" rtl="0" eaLnBrk="0" fontAlgn="base" hangingPunct="0">
        <a:spcBef>
          <a:spcPct val="0"/>
        </a:spcBef>
        <a:spcAft>
          <a:spcPct val="0"/>
        </a:spcAft>
        <a:defRPr sz="4400" b="1">
          <a:solidFill>
            <a:schemeClr val="bg1"/>
          </a:solidFill>
          <a:latin typeface="Arial" charset="0"/>
          <a:ea typeface="MS PGothic" pitchFamily="34" charset="-128"/>
          <a:cs typeface="ＭＳ Ｐゴシック" charset="0"/>
        </a:defRPr>
      </a:lvl2pPr>
      <a:lvl3pPr algn="l" rtl="0" eaLnBrk="0" fontAlgn="base" hangingPunct="0">
        <a:spcBef>
          <a:spcPct val="0"/>
        </a:spcBef>
        <a:spcAft>
          <a:spcPct val="0"/>
        </a:spcAft>
        <a:defRPr sz="4400" b="1">
          <a:solidFill>
            <a:schemeClr val="bg1"/>
          </a:solidFill>
          <a:latin typeface="Arial" charset="0"/>
          <a:ea typeface="MS PGothic" pitchFamily="34" charset="-128"/>
          <a:cs typeface="ＭＳ Ｐゴシック" charset="0"/>
        </a:defRPr>
      </a:lvl3pPr>
      <a:lvl4pPr algn="l" rtl="0" eaLnBrk="0" fontAlgn="base" hangingPunct="0">
        <a:spcBef>
          <a:spcPct val="0"/>
        </a:spcBef>
        <a:spcAft>
          <a:spcPct val="0"/>
        </a:spcAft>
        <a:defRPr sz="4400" b="1">
          <a:solidFill>
            <a:schemeClr val="bg1"/>
          </a:solidFill>
          <a:latin typeface="Arial" charset="0"/>
          <a:ea typeface="MS PGothic" pitchFamily="34" charset="-128"/>
          <a:cs typeface="ＭＳ Ｐゴシック" charset="0"/>
        </a:defRPr>
      </a:lvl4pPr>
      <a:lvl5pPr algn="l" rtl="0" eaLnBrk="0" fontAlgn="base" hangingPunct="0">
        <a:spcBef>
          <a:spcPct val="0"/>
        </a:spcBef>
        <a:spcAft>
          <a:spcPct val="0"/>
        </a:spcAft>
        <a:defRPr sz="4400" b="1">
          <a:solidFill>
            <a:schemeClr val="bg1"/>
          </a:solidFill>
          <a:latin typeface="Arial" charset="0"/>
          <a:ea typeface="MS PGothic" pitchFamily="34" charset="-128"/>
          <a:cs typeface="ＭＳ Ｐゴシック" charset="0"/>
        </a:defRPr>
      </a:lvl5pPr>
      <a:lvl6pPr marL="457200" algn="l" rtl="0" eaLnBrk="0" fontAlgn="base" hangingPunct="0">
        <a:spcBef>
          <a:spcPct val="0"/>
        </a:spcBef>
        <a:spcAft>
          <a:spcPct val="0"/>
        </a:spcAft>
        <a:defRPr sz="4400" b="1">
          <a:solidFill>
            <a:schemeClr val="bg1"/>
          </a:solidFill>
          <a:latin typeface="Arial" charset="0"/>
        </a:defRPr>
      </a:lvl6pPr>
      <a:lvl7pPr marL="914400" algn="l" rtl="0" eaLnBrk="0" fontAlgn="base" hangingPunct="0">
        <a:spcBef>
          <a:spcPct val="0"/>
        </a:spcBef>
        <a:spcAft>
          <a:spcPct val="0"/>
        </a:spcAft>
        <a:defRPr sz="4400" b="1">
          <a:solidFill>
            <a:schemeClr val="bg1"/>
          </a:solidFill>
          <a:latin typeface="Arial" charset="0"/>
        </a:defRPr>
      </a:lvl7pPr>
      <a:lvl8pPr marL="1371600" algn="l" rtl="0" eaLnBrk="0" fontAlgn="base" hangingPunct="0">
        <a:spcBef>
          <a:spcPct val="0"/>
        </a:spcBef>
        <a:spcAft>
          <a:spcPct val="0"/>
        </a:spcAft>
        <a:defRPr sz="4400" b="1">
          <a:solidFill>
            <a:schemeClr val="bg1"/>
          </a:solidFill>
          <a:latin typeface="Arial" charset="0"/>
        </a:defRPr>
      </a:lvl8pPr>
      <a:lvl9pPr marL="1828800" algn="l" rtl="0" eaLnBrk="0" fontAlgn="base" hangingPunct="0">
        <a:spcBef>
          <a:spcPct val="0"/>
        </a:spcBef>
        <a:spcAft>
          <a:spcPct val="0"/>
        </a:spcAft>
        <a:defRPr sz="4400" b="1">
          <a:solidFill>
            <a:schemeClr val="bg1"/>
          </a:solidFill>
          <a:latin typeface="Arial" charset="0"/>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S PGothic" pitchFamily="34" charset="-128"/>
        </a:defRPr>
      </a:lvl5pPr>
      <a:lvl6pPr marL="2514600" indent="-228600" algn="l" rtl="0" eaLnBrk="0" fontAlgn="base" hangingPunct="0">
        <a:spcBef>
          <a:spcPct val="20000"/>
        </a:spcBef>
        <a:spcAft>
          <a:spcPct val="0"/>
        </a:spcAft>
        <a:buFont typeface="Arial" charset="0"/>
        <a:buChar char="»"/>
        <a:defRPr sz="2000">
          <a:solidFill>
            <a:schemeClr val="tx1"/>
          </a:solidFill>
          <a:latin typeface="+mn-lt"/>
        </a:defRPr>
      </a:lvl6pPr>
      <a:lvl7pPr marL="2971800" indent="-228600" algn="l" rtl="0" eaLnBrk="0" fontAlgn="base" hangingPunct="0">
        <a:spcBef>
          <a:spcPct val="20000"/>
        </a:spcBef>
        <a:spcAft>
          <a:spcPct val="0"/>
        </a:spcAft>
        <a:buFont typeface="Arial" charset="0"/>
        <a:buChar char="»"/>
        <a:defRPr sz="2000">
          <a:solidFill>
            <a:schemeClr val="tx1"/>
          </a:solidFill>
          <a:latin typeface="+mn-lt"/>
        </a:defRPr>
      </a:lvl7pPr>
      <a:lvl8pPr marL="3429000" indent="-228600" algn="l" rtl="0" eaLnBrk="0" fontAlgn="base" hangingPunct="0">
        <a:spcBef>
          <a:spcPct val="20000"/>
        </a:spcBef>
        <a:spcAft>
          <a:spcPct val="0"/>
        </a:spcAft>
        <a:buFont typeface="Arial" charset="0"/>
        <a:buChar char="»"/>
        <a:defRPr sz="2000">
          <a:solidFill>
            <a:schemeClr val="tx1"/>
          </a:solidFill>
          <a:latin typeface="+mn-lt"/>
        </a:defRPr>
      </a:lvl8pPr>
      <a:lvl9pPr marL="3886200" indent="-228600" algn="l" rtl="0" eaLnBrk="0" fontAlgn="base" hangingPunct="0">
        <a:spcBef>
          <a:spcPct val="20000"/>
        </a:spcBef>
        <a:spcAft>
          <a:spcPct val="0"/>
        </a:spcAft>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228600" y="762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4099" name="Text Placeholder 2"/>
          <p:cNvSpPr>
            <a:spLocks noGrp="1"/>
          </p:cNvSpPr>
          <p:nvPr>
            <p:ph type="body" idx="1"/>
          </p:nvPr>
        </p:nvSpPr>
        <p:spPr bwMode="auto">
          <a:xfrm>
            <a:off x="228600" y="1403350"/>
            <a:ext cx="868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4628" r:id="rId1"/>
    <p:sldLayoutId id="2147484629" r:id="rId2"/>
    <p:sldLayoutId id="2147484630" r:id="rId3"/>
    <p:sldLayoutId id="2147484631" r:id="rId4"/>
    <p:sldLayoutId id="2147484632" r:id="rId5"/>
    <p:sldLayoutId id="2147484633" r:id="rId6"/>
    <p:sldLayoutId id="2147484634" r:id="rId7"/>
    <p:sldLayoutId id="2147484635" r:id="rId8"/>
    <p:sldLayoutId id="2147484636" r:id="rId9"/>
    <p:sldLayoutId id="2147484637" r:id="rId10"/>
    <p:sldLayoutId id="2147484638" r:id="rId11"/>
  </p:sldLayoutIdLst>
  <p:txStyles>
    <p:titleStyle>
      <a:lvl1pPr algn="l" rtl="0" eaLnBrk="0" fontAlgn="base" hangingPunct="0">
        <a:spcBef>
          <a:spcPct val="0"/>
        </a:spcBef>
        <a:spcAft>
          <a:spcPct val="0"/>
        </a:spcAft>
        <a:defRPr sz="4400" b="1">
          <a:solidFill>
            <a:schemeClr val="bg1"/>
          </a:solidFill>
          <a:latin typeface="+mj-lt"/>
          <a:ea typeface="MS PGothic" pitchFamily="34" charset="-128"/>
          <a:cs typeface="ＭＳ Ｐゴシック" charset="0"/>
        </a:defRPr>
      </a:lvl1pPr>
      <a:lvl2pPr algn="l" rtl="0" eaLnBrk="0" fontAlgn="base" hangingPunct="0">
        <a:spcBef>
          <a:spcPct val="0"/>
        </a:spcBef>
        <a:spcAft>
          <a:spcPct val="0"/>
        </a:spcAft>
        <a:defRPr sz="4400" b="1">
          <a:solidFill>
            <a:schemeClr val="bg1"/>
          </a:solidFill>
          <a:latin typeface="Calibri" pitchFamily="34" charset="0"/>
          <a:ea typeface="MS PGothic" pitchFamily="34" charset="-128"/>
          <a:cs typeface="ＭＳ Ｐゴシック" charset="0"/>
        </a:defRPr>
      </a:lvl2pPr>
      <a:lvl3pPr algn="l" rtl="0" eaLnBrk="0" fontAlgn="base" hangingPunct="0">
        <a:spcBef>
          <a:spcPct val="0"/>
        </a:spcBef>
        <a:spcAft>
          <a:spcPct val="0"/>
        </a:spcAft>
        <a:defRPr sz="4400" b="1">
          <a:solidFill>
            <a:schemeClr val="bg1"/>
          </a:solidFill>
          <a:latin typeface="Calibri" pitchFamily="34" charset="0"/>
          <a:ea typeface="MS PGothic" pitchFamily="34" charset="-128"/>
          <a:cs typeface="ＭＳ Ｐゴシック" charset="0"/>
        </a:defRPr>
      </a:lvl3pPr>
      <a:lvl4pPr algn="l" rtl="0" eaLnBrk="0" fontAlgn="base" hangingPunct="0">
        <a:spcBef>
          <a:spcPct val="0"/>
        </a:spcBef>
        <a:spcAft>
          <a:spcPct val="0"/>
        </a:spcAft>
        <a:defRPr sz="4400" b="1">
          <a:solidFill>
            <a:schemeClr val="bg1"/>
          </a:solidFill>
          <a:latin typeface="Calibri" pitchFamily="34" charset="0"/>
          <a:ea typeface="MS PGothic" pitchFamily="34" charset="-128"/>
          <a:cs typeface="ＭＳ Ｐゴシック" charset="0"/>
        </a:defRPr>
      </a:lvl4pPr>
      <a:lvl5pPr algn="l" rtl="0" eaLnBrk="0" fontAlgn="base" hangingPunct="0">
        <a:spcBef>
          <a:spcPct val="0"/>
        </a:spcBef>
        <a:spcAft>
          <a:spcPct val="0"/>
        </a:spcAft>
        <a:defRPr sz="4400" b="1">
          <a:solidFill>
            <a:schemeClr val="bg1"/>
          </a:solidFill>
          <a:latin typeface="Calibri" pitchFamily="34" charset="0"/>
          <a:ea typeface="MS PGothic" pitchFamily="34" charset="-128"/>
          <a:cs typeface="ＭＳ Ｐゴシック" charset="0"/>
        </a:defRPr>
      </a:lvl5pPr>
      <a:lvl6pPr marL="457200" algn="l" rtl="0" eaLnBrk="0" fontAlgn="base" hangingPunct="0">
        <a:spcBef>
          <a:spcPct val="0"/>
        </a:spcBef>
        <a:spcAft>
          <a:spcPct val="0"/>
        </a:spcAft>
        <a:defRPr sz="4400" b="1">
          <a:solidFill>
            <a:schemeClr val="bg1"/>
          </a:solidFill>
          <a:latin typeface="Calibri" pitchFamily="34" charset="0"/>
        </a:defRPr>
      </a:lvl6pPr>
      <a:lvl7pPr marL="914400" algn="l" rtl="0" eaLnBrk="0" fontAlgn="base" hangingPunct="0">
        <a:spcBef>
          <a:spcPct val="0"/>
        </a:spcBef>
        <a:spcAft>
          <a:spcPct val="0"/>
        </a:spcAft>
        <a:defRPr sz="4400" b="1">
          <a:solidFill>
            <a:schemeClr val="bg1"/>
          </a:solidFill>
          <a:latin typeface="Calibri" pitchFamily="34" charset="0"/>
        </a:defRPr>
      </a:lvl7pPr>
      <a:lvl8pPr marL="1371600" algn="l" rtl="0" eaLnBrk="0" fontAlgn="base" hangingPunct="0">
        <a:spcBef>
          <a:spcPct val="0"/>
        </a:spcBef>
        <a:spcAft>
          <a:spcPct val="0"/>
        </a:spcAft>
        <a:defRPr sz="4400" b="1">
          <a:solidFill>
            <a:schemeClr val="bg1"/>
          </a:solidFill>
          <a:latin typeface="Calibri" pitchFamily="34" charset="0"/>
        </a:defRPr>
      </a:lvl8pPr>
      <a:lvl9pPr marL="1828800" algn="l" rtl="0" eaLnBrk="0" fontAlgn="base" hangingPunct="0">
        <a:spcBef>
          <a:spcPct val="0"/>
        </a:spcBef>
        <a:spcAft>
          <a:spcPct val="0"/>
        </a:spcAft>
        <a:defRPr sz="4400" b="1">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S PGothic" pitchFamily="34" charset="-128"/>
        </a:defRPr>
      </a:lvl5pPr>
      <a:lvl6pPr marL="2514600" indent="-228600" algn="l" rtl="0" eaLnBrk="0" fontAlgn="base" hangingPunct="0">
        <a:spcBef>
          <a:spcPct val="20000"/>
        </a:spcBef>
        <a:spcAft>
          <a:spcPct val="0"/>
        </a:spcAft>
        <a:buFont typeface="Arial" charset="0"/>
        <a:buChar char="»"/>
        <a:defRPr sz="2000">
          <a:solidFill>
            <a:schemeClr val="tx1"/>
          </a:solidFill>
          <a:latin typeface="+mn-lt"/>
        </a:defRPr>
      </a:lvl6pPr>
      <a:lvl7pPr marL="2971800" indent="-228600" algn="l" rtl="0" eaLnBrk="0" fontAlgn="base" hangingPunct="0">
        <a:spcBef>
          <a:spcPct val="20000"/>
        </a:spcBef>
        <a:spcAft>
          <a:spcPct val="0"/>
        </a:spcAft>
        <a:buFont typeface="Arial" charset="0"/>
        <a:buChar char="»"/>
        <a:defRPr sz="2000">
          <a:solidFill>
            <a:schemeClr val="tx1"/>
          </a:solidFill>
          <a:latin typeface="+mn-lt"/>
        </a:defRPr>
      </a:lvl7pPr>
      <a:lvl8pPr marL="3429000" indent="-228600" algn="l" rtl="0" eaLnBrk="0" fontAlgn="base" hangingPunct="0">
        <a:spcBef>
          <a:spcPct val="20000"/>
        </a:spcBef>
        <a:spcAft>
          <a:spcPct val="0"/>
        </a:spcAft>
        <a:buFont typeface="Arial" charset="0"/>
        <a:buChar char="»"/>
        <a:defRPr sz="2000">
          <a:solidFill>
            <a:schemeClr val="tx1"/>
          </a:solidFill>
          <a:latin typeface="+mn-lt"/>
        </a:defRPr>
      </a:lvl8pPr>
      <a:lvl9pPr marL="3886200" indent="-228600" algn="l" rtl="0" eaLnBrk="0" fontAlgn="base" hangingPunct="0">
        <a:spcBef>
          <a:spcPct val="20000"/>
        </a:spcBef>
        <a:spcAft>
          <a:spcPct val="0"/>
        </a:spcAft>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5.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5.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hyperlink" Target="https://www.youtube.com/watch?v=USyoT_Ha_bA" TargetMode="External"/><Relationship Id="rId1" Type="http://schemas.openxmlformats.org/officeDocument/2006/relationships/slideLayout" Target="../slideLayouts/slideLayout35.xml"/><Relationship Id="rId4" Type="http://schemas.openxmlformats.org/officeDocument/2006/relationships/image" Target="../media/image2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40.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35.xml"/><Relationship Id="rId5" Type="http://schemas.openxmlformats.org/officeDocument/2006/relationships/image" Target="../media/image10.emf"/><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idx="4294967295"/>
          </p:nvPr>
        </p:nvSpPr>
        <p:spPr>
          <a:xfrm>
            <a:off x="533400" y="1828800"/>
            <a:ext cx="8229600" cy="1371600"/>
          </a:xfrm>
        </p:spPr>
        <p:txBody>
          <a:bodyPr/>
          <a:lstStyle/>
          <a:p>
            <a:r>
              <a:rPr lang="en-US" altLang="en-US" dirty="0"/>
              <a:t>Introduction to Human-Computer Interaction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p:nvPr/>
        </p:nvSpPr>
        <p:spPr>
          <a:xfrm>
            <a:off x="0" y="0"/>
            <a:ext cx="9089136" cy="685799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08676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a:t>Measuring Cup</a:t>
            </a:r>
          </a:p>
        </p:txBody>
      </p:sp>
      <p:sp>
        <p:nvSpPr>
          <p:cNvPr id="19459" name="Rectangle 3"/>
          <p:cNvSpPr>
            <a:spLocks noGrp="1"/>
          </p:cNvSpPr>
          <p:nvPr>
            <p:ph type="body" idx="1"/>
          </p:nvPr>
        </p:nvSpPr>
        <p:spPr/>
        <p:txBody>
          <a:bodyPr/>
          <a:lstStyle/>
          <a:p>
            <a:r>
              <a:rPr lang="en-US" altLang="ja-JP" dirty="0"/>
              <a:t>Users were asked :</a:t>
            </a:r>
          </a:p>
          <a:p>
            <a:r>
              <a:rPr lang="en-US" altLang="ja-JP" dirty="0"/>
              <a:t>How can you improve a measuring cup? </a:t>
            </a:r>
          </a:p>
          <a:p>
            <a:r>
              <a:rPr lang="en-US" altLang="en-US" dirty="0" smtClean="0"/>
              <a:t>No </a:t>
            </a:r>
            <a:r>
              <a:rPr lang="en-US" altLang="en-US" dirty="0"/>
              <a:t>one complained about measuring, but they watched people constantly add more in, over and over, until get the right amount.  Stutter measuring. </a:t>
            </a:r>
          </a:p>
        </p:txBody>
      </p:sp>
      <p:sp>
        <p:nvSpPr>
          <p:cNvPr id="4" name="Rectangle 3">
            <a:extLst>
              <a:ext uri="{FF2B5EF4-FFF2-40B4-BE49-F238E27FC236}">
                <a16:creationId xmlns:a16="http://schemas.microsoft.com/office/drawing/2014/main" xmlns="" id="{E05B75F9-8546-7644-B540-A4A667D9C3A6}"/>
              </a:ext>
            </a:extLst>
          </p:cNvPr>
          <p:cNvSpPr/>
          <p:nvPr/>
        </p:nvSpPr>
        <p:spPr>
          <a:xfrm>
            <a:off x="26542" y="6464300"/>
            <a:ext cx="2558714" cy="276999"/>
          </a:xfrm>
          <a:prstGeom prst="rect">
            <a:avLst/>
          </a:prstGeom>
        </p:spPr>
        <p:txBody>
          <a:bodyPr wrap="none">
            <a:spAutoFit/>
          </a:bodyPr>
          <a:lstStyle/>
          <a:p>
            <a:pPr lvl="1"/>
            <a:r>
              <a:rPr lang="en-US" altLang="en-US" sz="1200" i="1" dirty="0"/>
              <a:t>Scott </a:t>
            </a:r>
            <a:r>
              <a:rPr lang="en-US" altLang="en-US" sz="1200" i="1" dirty="0" err="1"/>
              <a:t>Klemmor</a:t>
            </a:r>
            <a:r>
              <a:rPr lang="en-US" altLang="en-US" sz="1200" i="1" dirty="0"/>
              <a:t> </a:t>
            </a:r>
            <a:r>
              <a:rPr lang="en-US" altLang="en-US" sz="1200" i="1" dirty="0" err="1"/>
              <a:t>hci-class.org</a:t>
            </a:r>
            <a:endParaRPr lang="en-US" altLang="en-US" sz="1200" i="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a:t>Improved Measuring Cups</a:t>
            </a:r>
          </a:p>
        </p:txBody>
      </p:sp>
      <p:pic>
        <p:nvPicPr>
          <p:cNvPr id="20483" name="Picture 4" descr="good measuring cups" title="good measuring cups"/>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0" y="1600200"/>
            <a:ext cx="4572000" cy="3425825"/>
          </a:xfrm>
        </p:spPr>
      </p:pic>
      <p:pic>
        <p:nvPicPr>
          <p:cNvPr id="20484" name="Picture 5" descr="Can see from the top!" title="another rgood measuring cu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600200"/>
            <a:ext cx="4495800"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xmlns="" id="{6F42E218-452B-A044-845B-C9C5DB7BA7E3}"/>
              </a:ext>
            </a:extLst>
          </p:cNvPr>
          <p:cNvSpPr txBox="1"/>
          <p:nvPr/>
        </p:nvSpPr>
        <p:spPr>
          <a:xfrm>
            <a:off x="685800" y="5791200"/>
            <a:ext cx="5814412" cy="369332"/>
          </a:xfrm>
          <a:prstGeom prst="rect">
            <a:avLst/>
          </a:prstGeom>
          <a:noFill/>
        </p:spPr>
        <p:txBody>
          <a:bodyPr wrap="none" rtlCol="0">
            <a:spAutoFit/>
          </a:bodyPr>
          <a:lstStyle/>
          <a:p>
            <a:r>
              <a:rPr lang="en-US" dirty="0"/>
              <a:t>Designed so you can read measurements from the top.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7239000" cy="1143000"/>
          </a:xfrm>
        </p:spPr>
        <p:txBody>
          <a:bodyPr/>
          <a:lstStyle/>
          <a:p>
            <a:r>
              <a:rPr lang="en-US" altLang="en-US" sz="3600" dirty="0"/>
              <a:t>Doors</a:t>
            </a:r>
          </a:p>
        </p:txBody>
      </p:sp>
      <p:sp>
        <p:nvSpPr>
          <p:cNvPr id="21507" name="Rectangle 3"/>
          <p:cNvSpPr>
            <a:spLocks noGrp="1"/>
          </p:cNvSpPr>
          <p:nvPr>
            <p:ph type="body" idx="1"/>
          </p:nvPr>
        </p:nvSpPr>
        <p:spPr>
          <a:xfrm>
            <a:off x="0" y="1403350"/>
            <a:ext cx="8915400" cy="5454650"/>
          </a:xfrm>
        </p:spPr>
        <p:txBody>
          <a:bodyPr/>
          <a:lstStyle/>
          <a:p>
            <a:endParaRPr lang="en-US" altLang="en-US" sz="2800"/>
          </a:p>
          <a:p>
            <a:endParaRPr lang="en-US" altLang="en-US" sz="2800"/>
          </a:p>
          <a:p>
            <a:endParaRPr lang="en-US" altLang="en-US" sz="2800"/>
          </a:p>
          <a:p>
            <a:pPr>
              <a:buFont typeface="Arial" pitchFamily="34" charset="0"/>
              <a:buNone/>
            </a:pPr>
            <a:endParaRPr lang="en-US" altLang="en-US" sz="2800"/>
          </a:p>
          <a:p>
            <a:r>
              <a:rPr lang="en-US" altLang="en-US" sz="2800"/>
              <a:t>“But I shouldn't have trouble with doors and switches, water faucets and stoves. … I push doors that are meant to be pulled, pull doors that should be pushed, and walk into doors that should be slid …The answers should be given by the design, without any need for words or symbols, certainly without any need for trial and error.”</a:t>
            </a:r>
          </a:p>
          <a:p>
            <a:pPr algn="ctr">
              <a:buFont typeface="Arial" pitchFamily="34" charset="0"/>
              <a:buNone/>
            </a:pPr>
            <a:r>
              <a:rPr lang="en-US" altLang="en-US" i="1"/>
              <a:t>-Don Norman, Design of Everyday Things</a:t>
            </a:r>
          </a:p>
          <a:p>
            <a:endParaRPr lang="en-US" altLang="en-US"/>
          </a:p>
        </p:txBody>
      </p:sp>
      <p:pic>
        <p:nvPicPr>
          <p:cNvPr id="16388" name="Picture 6" title="glass doors"/>
          <p:cNvPicPr>
            <a:picLocks noChangeAspect="1" noChangeArrowheads="1"/>
          </p:cNvPicPr>
          <p:nvPr/>
        </p:nvPicPr>
        <p:blipFill>
          <a:blip r:embed="rId3"/>
          <a:srcRect/>
          <a:stretch>
            <a:fillRect/>
          </a:stretch>
        </p:blipFill>
        <p:spPr bwMode="auto">
          <a:xfrm>
            <a:off x="4724400" y="0"/>
            <a:ext cx="4419600" cy="282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6389" name="Text Box 7"/>
          <p:cNvSpPr txBox="1">
            <a:spLocks noChangeArrowheads="1"/>
          </p:cNvSpPr>
          <p:nvPr/>
        </p:nvSpPr>
        <p:spPr bwMode="auto">
          <a:xfrm>
            <a:off x="5257800" y="2819400"/>
            <a:ext cx="3206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a:defRPr sz="2000">
                <a:solidFill>
                  <a:schemeClr val="tx1"/>
                </a:solidFill>
                <a:latin typeface="Calibri" charset="0"/>
                <a:ea typeface="ＭＳ Ｐゴシック" charset="0"/>
              </a:defRPr>
            </a:lvl6pPr>
            <a:lvl7pPr>
              <a:defRPr sz="2000">
                <a:solidFill>
                  <a:schemeClr val="tx1"/>
                </a:solidFill>
                <a:latin typeface="Calibri" charset="0"/>
                <a:ea typeface="ＭＳ Ｐゴシック" charset="0"/>
              </a:defRPr>
            </a:lvl7pPr>
            <a:lvl8pPr>
              <a:defRPr sz="2000">
                <a:solidFill>
                  <a:schemeClr val="tx1"/>
                </a:solidFill>
                <a:latin typeface="Calibri" charset="0"/>
                <a:ea typeface="ＭＳ Ｐゴシック" charset="0"/>
              </a:defRPr>
            </a:lvl8pPr>
            <a:lvl9pPr>
              <a:defRPr sz="2000">
                <a:solidFill>
                  <a:schemeClr val="tx1"/>
                </a:solidFill>
                <a:latin typeface="Calibri" charset="0"/>
                <a:ea typeface="ＭＳ Ｐゴシック" charset="0"/>
              </a:defRPr>
            </a:lvl9pPr>
          </a:lstStyle>
          <a:p>
            <a:pPr>
              <a:defRPr/>
            </a:pPr>
            <a:r>
              <a:rPr lang="en-US" sz="1800">
                <a:latin typeface="Arial" charset="0"/>
                <a:ea typeface="ヒラギノ角ゴ Pro W3" charset="0"/>
                <a:cs typeface="ヒラギノ角ゴ Pro W3" charset="0"/>
              </a:rPr>
              <a:t>Row of Swinging Glass Doors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0" y="152400"/>
            <a:ext cx="7239000" cy="1143000"/>
          </a:xfrm>
        </p:spPr>
        <p:txBody>
          <a:bodyPr/>
          <a:lstStyle/>
          <a:p>
            <a:r>
              <a:rPr lang="en-US" altLang="en-US" sz="4000" dirty="0"/>
              <a:t>Bad and Good Doors</a:t>
            </a:r>
          </a:p>
        </p:txBody>
      </p:sp>
      <p:pic>
        <p:nvPicPr>
          <p:cNvPr id="22531" name="Picture 2" descr="2 bad doors" title="Bad door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724400" y="39688"/>
            <a:ext cx="4419600" cy="666591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title="arrow"/>
          <p:cNvCxnSpPr/>
          <p:nvPr/>
        </p:nvCxnSpPr>
        <p:spPr>
          <a:xfrm flipV="1">
            <a:off x="3794125" y="1789113"/>
            <a:ext cx="10668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533" name="TextBox 5"/>
          <p:cNvSpPr txBox="1">
            <a:spLocks noChangeArrowheads="1"/>
          </p:cNvSpPr>
          <p:nvPr/>
        </p:nvSpPr>
        <p:spPr bwMode="auto">
          <a:xfrm>
            <a:off x="217488" y="1789113"/>
            <a:ext cx="41608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MS PGothic" pitchFamily="34" charset="-128"/>
              </a:defRPr>
            </a:lvl1pPr>
            <a:lvl2pPr marL="742950" indent="-285750">
              <a:spcBef>
                <a:spcPct val="20000"/>
              </a:spcBef>
              <a:buFont typeface="Arial" pitchFamily="34" charset="0"/>
              <a:buChar char="–"/>
              <a:defRPr sz="2800">
                <a:solidFill>
                  <a:schemeClr val="tx1"/>
                </a:solidFill>
                <a:latin typeface="Calibri" pitchFamily="34" charset="0"/>
                <a:ea typeface="MS PGothic" pitchFamily="34" charset="-128"/>
              </a:defRPr>
            </a:lvl2pPr>
            <a:lvl3pPr marL="1143000" indent="-228600">
              <a:spcBef>
                <a:spcPct val="20000"/>
              </a:spcBef>
              <a:buFont typeface="Arial" pitchFamily="34" charset="0"/>
              <a:buChar char="•"/>
              <a:defRPr sz="2400">
                <a:solidFill>
                  <a:schemeClr val="tx1"/>
                </a:solidFill>
                <a:latin typeface="Calibri" pitchFamily="34" charset="0"/>
                <a:ea typeface="MS PGothic" pitchFamily="34" charset="-128"/>
              </a:defRPr>
            </a:lvl3pPr>
            <a:lvl4pPr marL="1600200" indent="-228600">
              <a:spcBef>
                <a:spcPct val="20000"/>
              </a:spcBef>
              <a:buFont typeface="Arial" pitchFamily="34" charset="0"/>
              <a:buChar char="–"/>
              <a:defRPr sz="2000">
                <a:solidFill>
                  <a:schemeClr val="tx1"/>
                </a:solidFill>
                <a:latin typeface="Calibri" pitchFamily="34" charset="0"/>
                <a:ea typeface="MS PGothic" pitchFamily="34" charset="-128"/>
              </a:defRPr>
            </a:lvl4pPr>
            <a:lvl5pPr marL="2057400" indent="-228600">
              <a:spcBef>
                <a:spcPct val="20000"/>
              </a:spcBef>
              <a:buFont typeface="Arial" pitchFamily="34"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9pPr>
          </a:lstStyle>
          <a:p>
            <a:pPr>
              <a:spcBef>
                <a:spcPct val="0"/>
              </a:spcBef>
              <a:buFontTx/>
              <a:buNone/>
            </a:pPr>
            <a:r>
              <a:rPr lang="en-US" altLang="en-US" sz="1800">
                <a:solidFill>
                  <a:srgbClr val="FF0000"/>
                </a:solidFill>
                <a:latin typeface="Arial" pitchFamily="34" charset="0"/>
                <a:ea typeface="ヒラギノ角ゴ Pro W3" charset="-128"/>
              </a:rPr>
              <a:t>Bad Design – which side do you push?</a:t>
            </a:r>
          </a:p>
        </p:txBody>
      </p:sp>
      <p:sp>
        <p:nvSpPr>
          <p:cNvPr id="22534" name="TextBox 6"/>
          <p:cNvSpPr txBox="1">
            <a:spLocks noChangeArrowheads="1"/>
          </p:cNvSpPr>
          <p:nvPr/>
        </p:nvSpPr>
        <p:spPr bwMode="auto">
          <a:xfrm>
            <a:off x="0" y="5537200"/>
            <a:ext cx="4327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MS PGothic" pitchFamily="34" charset="-128"/>
              </a:defRPr>
            </a:lvl1pPr>
            <a:lvl2pPr marL="742950" indent="-285750">
              <a:spcBef>
                <a:spcPct val="20000"/>
              </a:spcBef>
              <a:buFont typeface="Arial" pitchFamily="34" charset="0"/>
              <a:buChar char="–"/>
              <a:defRPr sz="2800">
                <a:solidFill>
                  <a:schemeClr val="tx1"/>
                </a:solidFill>
                <a:latin typeface="Calibri" pitchFamily="34" charset="0"/>
                <a:ea typeface="MS PGothic" pitchFamily="34" charset="-128"/>
              </a:defRPr>
            </a:lvl2pPr>
            <a:lvl3pPr marL="1143000" indent="-228600">
              <a:spcBef>
                <a:spcPct val="20000"/>
              </a:spcBef>
              <a:buFont typeface="Arial" pitchFamily="34" charset="0"/>
              <a:buChar char="•"/>
              <a:defRPr sz="2400">
                <a:solidFill>
                  <a:schemeClr val="tx1"/>
                </a:solidFill>
                <a:latin typeface="Calibri" pitchFamily="34" charset="0"/>
                <a:ea typeface="MS PGothic" pitchFamily="34" charset="-128"/>
              </a:defRPr>
            </a:lvl3pPr>
            <a:lvl4pPr marL="1600200" indent="-228600">
              <a:spcBef>
                <a:spcPct val="20000"/>
              </a:spcBef>
              <a:buFont typeface="Arial" pitchFamily="34" charset="0"/>
              <a:buChar char="–"/>
              <a:defRPr sz="2000">
                <a:solidFill>
                  <a:schemeClr val="tx1"/>
                </a:solidFill>
                <a:latin typeface="Calibri" pitchFamily="34" charset="0"/>
                <a:ea typeface="MS PGothic" pitchFamily="34" charset="-128"/>
              </a:defRPr>
            </a:lvl4pPr>
            <a:lvl5pPr marL="2057400" indent="-228600">
              <a:spcBef>
                <a:spcPct val="20000"/>
              </a:spcBef>
              <a:buFont typeface="Arial" pitchFamily="34"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9pPr>
          </a:lstStyle>
          <a:p>
            <a:pPr>
              <a:spcBef>
                <a:spcPct val="0"/>
              </a:spcBef>
              <a:buFontTx/>
              <a:buNone/>
            </a:pPr>
            <a:r>
              <a:rPr lang="en-US" altLang="en-US" sz="1800">
                <a:solidFill>
                  <a:srgbClr val="FF0000"/>
                </a:solidFill>
                <a:latin typeface="Arial" pitchFamily="34" charset="0"/>
                <a:ea typeface="ヒラギノ角ゴ Pro W3" charset="-128"/>
              </a:rPr>
              <a:t>Good design – no frustration for the user</a:t>
            </a:r>
          </a:p>
        </p:txBody>
      </p:sp>
      <p:cxnSp>
        <p:nvCxnSpPr>
          <p:cNvPr id="9" name="Straight Arrow Connector 8" title="arrow"/>
          <p:cNvCxnSpPr>
            <a:stCxn id="22534" idx="3"/>
          </p:cNvCxnSpPr>
          <p:nvPr/>
        </p:nvCxnSpPr>
        <p:spPr>
          <a:xfrm>
            <a:off x="4327525" y="5721350"/>
            <a:ext cx="39687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xmlns="" id="{A385B46E-8F2B-7449-8DA3-1BC9437A5B56}"/>
              </a:ext>
            </a:extLst>
          </p:cNvPr>
          <p:cNvSpPr/>
          <p:nvPr/>
        </p:nvSpPr>
        <p:spPr>
          <a:xfrm>
            <a:off x="228617" y="6440588"/>
            <a:ext cx="1935145" cy="276999"/>
          </a:xfrm>
          <a:prstGeom prst="rect">
            <a:avLst/>
          </a:prstGeom>
        </p:spPr>
        <p:txBody>
          <a:bodyPr wrap="none">
            <a:spAutoFit/>
          </a:bodyPr>
          <a:lstStyle/>
          <a:p>
            <a:r>
              <a:rPr lang="en-US" altLang="en-US" sz="1200" i="1" dirty="0">
                <a:latin typeface="Times" charset="0"/>
                <a:cs typeface="Arial" pitchFamily="34" charset="0"/>
              </a:rPr>
              <a:t>*Design of Everyday Things</a:t>
            </a:r>
            <a:endParaRPr lang="en-US" sz="1200" i="1"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a:t>Stove</a:t>
            </a:r>
          </a:p>
        </p:txBody>
      </p:sp>
      <p:sp>
        <p:nvSpPr>
          <p:cNvPr id="24579" name="Content Placeholder 2"/>
          <p:cNvSpPr>
            <a:spLocks noGrp="1"/>
          </p:cNvSpPr>
          <p:nvPr>
            <p:ph idx="1"/>
          </p:nvPr>
        </p:nvSpPr>
        <p:spPr/>
        <p:txBody>
          <a:bodyPr/>
          <a:lstStyle/>
          <a:p>
            <a:r>
              <a:rPr lang="en-US" altLang="en-US"/>
              <a:t>Bad arrangement of burners on stove:</a:t>
            </a:r>
          </a:p>
          <a:p>
            <a:endParaRPr lang="en-US" altLang="en-US"/>
          </a:p>
          <a:p>
            <a:endParaRPr lang="en-US" altLang="en-US"/>
          </a:p>
        </p:txBody>
      </p:sp>
      <p:pic>
        <p:nvPicPr>
          <p:cNvPr id="24580" name="Picture 2" descr="don't know which knob to use" title="Bad arrangment of stove bur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520950"/>
            <a:ext cx="3019425" cy="3724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title="arrow"/>
          <p:cNvCxnSpPr/>
          <p:nvPr/>
        </p:nvCxnSpPr>
        <p:spPr>
          <a:xfrm flipH="1">
            <a:off x="3124200" y="2362200"/>
            <a:ext cx="419100" cy="158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582" name="TextBox 6"/>
          <p:cNvSpPr txBox="1">
            <a:spLocks noChangeArrowheads="1"/>
          </p:cNvSpPr>
          <p:nvPr/>
        </p:nvSpPr>
        <p:spPr bwMode="auto">
          <a:xfrm>
            <a:off x="2447925" y="1949450"/>
            <a:ext cx="12096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MS PGothic" pitchFamily="34" charset="-128"/>
              </a:defRPr>
            </a:lvl1pPr>
            <a:lvl2pPr marL="742950" indent="-285750">
              <a:spcBef>
                <a:spcPct val="20000"/>
              </a:spcBef>
              <a:buFont typeface="Arial" pitchFamily="34" charset="0"/>
              <a:buChar char="–"/>
              <a:defRPr sz="2800">
                <a:solidFill>
                  <a:schemeClr val="tx1"/>
                </a:solidFill>
                <a:latin typeface="Calibri" pitchFamily="34" charset="0"/>
                <a:ea typeface="MS PGothic" pitchFamily="34" charset="-128"/>
              </a:defRPr>
            </a:lvl2pPr>
            <a:lvl3pPr marL="1143000" indent="-228600">
              <a:spcBef>
                <a:spcPct val="20000"/>
              </a:spcBef>
              <a:buFont typeface="Arial" pitchFamily="34" charset="0"/>
              <a:buChar char="•"/>
              <a:defRPr sz="2400">
                <a:solidFill>
                  <a:schemeClr val="tx1"/>
                </a:solidFill>
                <a:latin typeface="Calibri" pitchFamily="34" charset="0"/>
                <a:ea typeface="MS PGothic" pitchFamily="34" charset="-128"/>
              </a:defRPr>
            </a:lvl3pPr>
            <a:lvl4pPr marL="1600200" indent="-228600">
              <a:spcBef>
                <a:spcPct val="20000"/>
              </a:spcBef>
              <a:buFont typeface="Arial" pitchFamily="34" charset="0"/>
              <a:buChar char="–"/>
              <a:defRPr sz="2000">
                <a:solidFill>
                  <a:schemeClr val="tx1"/>
                </a:solidFill>
                <a:latin typeface="Calibri" pitchFamily="34" charset="0"/>
                <a:ea typeface="MS PGothic" pitchFamily="34" charset="-128"/>
              </a:defRPr>
            </a:lvl4pPr>
            <a:lvl5pPr marL="2057400" indent="-228600">
              <a:spcBef>
                <a:spcPct val="20000"/>
              </a:spcBef>
              <a:buFont typeface="Arial" pitchFamily="34"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r>
              <a:rPr lang="en-US" altLang="en-US" sz="1800">
                <a:solidFill>
                  <a:srgbClr val="FF0000"/>
                </a:solidFill>
                <a:latin typeface="Arial" pitchFamily="34" charset="0"/>
                <a:ea typeface="ヒラギノ角ゴ Pro W3" charset="-128"/>
              </a:rPr>
              <a:t>Arbitrary</a:t>
            </a:r>
          </a:p>
        </p:txBody>
      </p:sp>
      <p:sp>
        <p:nvSpPr>
          <p:cNvPr id="24583" name="TextBox 9"/>
          <p:cNvSpPr txBox="1">
            <a:spLocks noChangeArrowheads="1"/>
          </p:cNvSpPr>
          <p:nvPr/>
        </p:nvSpPr>
        <p:spPr bwMode="auto">
          <a:xfrm>
            <a:off x="5638800" y="1992313"/>
            <a:ext cx="1209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MS PGothic" pitchFamily="34" charset="-128"/>
              </a:defRPr>
            </a:lvl1pPr>
            <a:lvl2pPr marL="742950" indent="-285750">
              <a:spcBef>
                <a:spcPct val="20000"/>
              </a:spcBef>
              <a:buFont typeface="Arial" pitchFamily="34" charset="0"/>
              <a:buChar char="–"/>
              <a:defRPr sz="2800">
                <a:solidFill>
                  <a:schemeClr val="tx1"/>
                </a:solidFill>
                <a:latin typeface="Calibri" pitchFamily="34" charset="0"/>
                <a:ea typeface="MS PGothic" pitchFamily="34" charset="-128"/>
              </a:defRPr>
            </a:lvl2pPr>
            <a:lvl3pPr marL="1143000" indent="-228600">
              <a:spcBef>
                <a:spcPct val="20000"/>
              </a:spcBef>
              <a:buFont typeface="Arial" pitchFamily="34" charset="0"/>
              <a:buChar char="•"/>
              <a:defRPr sz="2400">
                <a:solidFill>
                  <a:schemeClr val="tx1"/>
                </a:solidFill>
                <a:latin typeface="Calibri" pitchFamily="34" charset="0"/>
                <a:ea typeface="MS PGothic" pitchFamily="34" charset="-128"/>
              </a:defRPr>
            </a:lvl3pPr>
            <a:lvl4pPr marL="1600200" indent="-228600">
              <a:spcBef>
                <a:spcPct val="20000"/>
              </a:spcBef>
              <a:buFont typeface="Arial" pitchFamily="34" charset="0"/>
              <a:buChar char="–"/>
              <a:defRPr sz="2000">
                <a:solidFill>
                  <a:schemeClr val="tx1"/>
                </a:solidFill>
                <a:latin typeface="Calibri" pitchFamily="34" charset="0"/>
                <a:ea typeface="MS PGothic" pitchFamily="34" charset="-128"/>
              </a:defRPr>
            </a:lvl4pPr>
            <a:lvl5pPr marL="2057400" indent="-228600">
              <a:spcBef>
                <a:spcPct val="20000"/>
              </a:spcBef>
              <a:buFont typeface="Arial" pitchFamily="34"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r>
              <a:rPr lang="en-US" altLang="en-US" sz="1800">
                <a:solidFill>
                  <a:srgbClr val="FF0000"/>
                </a:solidFill>
                <a:latin typeface="Arial" pitchFamily="34" charset="0"/>
                <a:ea typeface="ヒラギノ角ゴ Pro W3" charset="-128"/>
              </a:rPr>
              <a:t>Paired</a:t>
            </a:r>
          </a:p>
        </p:txBody>
      </p:sp>
      <p:cxnSp>
        <p:nvCxnSpPr>
          <p:cNvPr id="9" name="Straight Arrow Connector 8" title="arrow"/>
          <p:cNvCxnSpPr/>
          <p:nvPr/>
        </p:nvCxnSpPr>
        <p:spPr>
          <a:xfrm>
            <a:off x="6553200" y="2317750"/>
            <a:ext cx="295275" cy="273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4585" name="Picture 10" descr="confusing which knob to use" title="Bad arrangment of stove burn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7400" y="2593975"/>
            <a:ext cx="3408363" cy="3376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a:extLst>
              <a:ext uri="{FF2B5EF4-FFF2-40B4-BE49-F238E27FC236}">
                <a16:creationId xmlns:a16="http://schemas.microsoft.com/office/drawing/2014/main" xmlns="" id="{283F879F-E590-C448-95F5-4848DD653861}"/>
              </a:ext>
            </a:extLst>
          </p:cNvPr>
          <p:cNvSpPr/>
          <p:nvPr/>
        </p:nvSpPr>
        <p:spPr>
          <a:xfrm>
            <a:off x="0" y="6494266"/>
            <a:ext cx="1935145" cy="276999"/>
          </a:xfrm>
          <a:prstGeom prst="rect">
            <a:avLst/>
          </a:prstGeom>
        </p:spPr>
        <p:txBody>
          <a:bodyPr wrap="none">
            <a:spAutoFit/>
          </a:bodyPr>
          <a:lstStyle/>
          <a:p>
            <a:pPr eaLnBrk="1" hangingPunct="1"/>
            <a:r>
              <a:rPr lang="en-US" altLang="en-US" sz="1200" i="1" dirty="0">
                <a:latin typeface="Times" charset="0"/>
                <a:cs typeface="Arial" pitchFamily="34" charset="0"/>
              </a:rPr>
              <a:t>*Design of Everyday Things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dirty="0"/>
              <a:t>Stove, cont.</a:t>
            </a:r>
          </a:p>
        </p:txBody>
      </p:sp>
      <p:sp>
        <p:nvSpPr>
          <p:cNvPr id="25603" name="Content Placeholder 2"/>
          <p:cNvSpPr>
            <a:spLocks noGrp="1"/>
          </p:cNvSpPr>
          <p:nvPr>
            <p:ph idx="1"/>
          </p:nvPr>
        </p:nvSpPr>
        <p:spPr/>
        <p:txBody>
          <a:bodyPr/>
          <a:lstStyle/>
          <a:p>
            <a:r>
              <a:rPr lang="en-US" altLang="en-US"/>
              <a:t>Better arrangement of burners on stove – No ambiguity.</a:t>
            </a:r>
          </a:p>
          <a:p>
            <a:endParaRPr lang="en-US" altLang="en-US"/>
          </a:p>
          <a:p>
            <a:endParaRPr lang="en-US" altLang="en-US"/>
          </a:p>
        </p:txBody>
      </p:sp>
      <p:pic>
        <p:nvPicPr>
          <p:cNvPr id="25604" name="Picture 2" descr="knobs aligned in order with burners" title="good stove arrangement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13" y="2819400"/>
            <a:ext cx="3825875"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5" name="Picture 3" descr="knobs aligned in order with burners" title="another good stove arrange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9275" y="2901950"/>
            <a:ext cx="4084638" cy="281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a:extLst>
              <a:ext uri="{FF2B5EF4-FFF2-40B4-BE49-F238E27FC236}">
                <a16:creationId xmlns:a16="http://schemas.microsoft.com/office/drawing/2014/main" xmlns="" id="{A00C7DBF-B626-774F-9BF9-0178C03421F9}"/>
              </a:ext>
            </a:extLst>
          </p:cNvPr>
          <p:cNvSpPr/>
          <p:nvPr/>
        </p:nvSpPr>
        <p:spPr>
          <a:xfrm>
            <a:off x="0" y="6494266"/>
            <a:ext cx="1935145" cy="276999"/>
          </a:xfrm>
          <a:prstGeom prst="rect">
            <a:avLst/>
          </a:prstGeom>
        </p:spPr>
        <p:txBody>
          <a:bodyPr wrap="none">
            <a:spAutoFit/>
          </a:bodyPr>
          <a:lstStyle/>
          <a:p>
            <a:pPr eaLnBrk="1" hangingPunct="1"/>
            <a:r>
              <a:rPr lang="en-US" altLang="en-US" sz="1200" i="1" dirty="0">
                <a:latin typeface="Times" charset="0"/>
                <a:cs typeface="Arial" pitchFamily="34" charset="0"/>
              </a:rPr>
              <a:t>*Design of Everyday Things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a:t>Poor Design</a:t>
            </a:r>
          </a:p>
        </p:txBody>
      </p:sp>
      <p:sp>
        <p:nvSpPr>
          <p:cNvPr id="26627" name="Content Placeholder 2"/>
          <p:cNvSpPr>
            <a:spLocks noGrp="1"/>
          </p:cNvSpPr>
          <p:nvPr>
            <p:ph idx="1"/>
          </p:nvPr>
        </p:nvSpPr>
        <p:spPr>
          <a:xfrm>
            <a:off x="304800" y="1981200"/>
            <a:ext cx="8686800" cy="4876800"/>
          </a:xfrm>
        </p:spPr>
        <p:txBody>
          <a:bodyPr/>
          <a:lstStyle/>
          <a:p>
            <a:r>
              <a:rPr lang="en-US" altLang="en-US" sz="2800" dirty="0"/>
              <a:t>People blame themselves for their “stupidity” or “clumsiness” when making mistakes, especially if it is a simple task.  People think they are mechanically incompetent.  </a:t>
            </a:r>
          </a:p>
          <a:p>
            <a:endParaRPr lang="en-US" altLang="en-US" sz="2800" dirty="0"/>
          </a:p>
          <a:p>
            <a:r>
              <a:rPr lang="en-US" altLang="en-US" sz="2800" dirty="0"/>
              <a:t>Most accidents are attributed to human error.</a:t>
            </a:r>
          </a:p>
          <a:p>
            <a:r>
              <a:rPr lang="en-US" altLang="en-US" sz="2800" dirty="0"/>
              <a:t>However, many cases it is due to poor design.</a:t>
            </a:r>
          </a:p>
          <a:p>
            <a:r>
              <a:rPr lang="en-US" altLang="en-US" sz="2800" dirty="0"/>
              <a:t>It is not a user’s fault, but the designers!</a:t>
            </a:r>
            <a:endParaRPr lang="en-US" altLang="en-US" dirty="0"/>
          </a:p>
        </p:txBody>
      </p:sp>
      <p:pic>
        <p:nvPicPr>
          <p:cNvPr id="4" name="Picture 5" descr="Coffeepot for Masochists" title="masochist coffeep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7060" y="0"/>
            <a:ext cx="1886940"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a:t>Lessons For the User	</a:t>
            </a:r>
          </a:p>
        </p:txBody>
      </p:sp>
      <p:sp>
        <p:nvSpPr>
          <p:cNvPr id="27651" name="Content Placeholder 2"/>
          <p:cNvSpPr>
            <a:spLocks noGrp="1"/>
          </p:cNvSpPr>
          <p:nvPr>
            <p:ph idx="1"/>
          </p:nvPr>
        </p:nvSpPr>
        <p:spPr/>
        <p:txBody>
          <a:bodyPr/>
          <a:lstStyle/>
          <a:p>
            <a:pPr marL="514350" indent="-514350">
              <a:buFont typeface="Calibri" pitchFamily="34" charset="0"/>
              <a:buAutoNum type="arabicPeriod"/>
            </a:pPr>
            <a:r>
              <a:rPr lang="en-US" altLang="en-US" dirty="0"/>
              <a:t>‘It is not your fault’  - When people have trouble with something it is not their fault, but the fault of the designer.</a:t>
            </a:r>
          </a:p>
          <a:p>
            <a:pPr marL="514350" indent="-514350">
              <a:buFont typeface="Calibri" pitchFamily="34" charset="0"/>
              <a:buAutoNum type="arabicPeriod"/>
            </a:pPr>
            <a:r>
              <a:rPr lang="en-US" altLang="en-US" dirty="0"/>
              <a:t>Try not to only criticize – think of a solution!</a:t>
            </a:r>
          </a:p>
          <a:p>
            <a:pPr marL="514350" indent="-514350">
              <a:buFont typeface="Calibri" pitchFamily="34" charset="0"/>
              <a:buAutoNum type="arabicPeriod"/>
            </a:pPr>
            <a:r>
              <a:rPr lang="en-US" altLang="en-US" dirty="0"/>
              <a:t>Observe!</a:t>
            </a:r>
          </a:p>
          <a:p>
            <a:pPr marL="914400" lvl="1" indent="-514350"/>
            <a:endParaRPr lang="en-US" altLang="en-US" dirty="0"/>
          </a:p>
        </p:txBody>
      </p:sp>
      <p:pic>
        <p:nvPicPr>
          <p:cNvPr id="27652" name="Picture 5" descr="March 21, 20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346575"/>
            <a:ext cx="8077200"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a:t>Errors</a:t>
            </a:r>
          </a:p>
        </p:txBody>
      </p:sp>
      <p:sp>
        <p:nvSpPr>
          <p:cNvPr id="28675" name="Content Placeholder 2"/>
          <p:cNvSpPr>
            <a:spLocks noGrp="1"/>
          </p:cNvSpPr>
          <p:nvPr>
            <p:ph idx="1"/>
          </p:nvPr>
        </p:nvSpPr>
        <p:spPr/>
        <p:txBody>
          <a:bodyPr/>
          <a:lstStyle/>
          <a:p>
            <a:r>
              <a:rPr lang="en-US" altLang="en-US"/>
              <a:t>Designer beware:</a:t>
            </a:r>
          </a:p>
          <a:p>
            <a:pPr lvl="1"/>
            <a:r>
              <a:rPr lang="en-US" altLang="en-US"/>
              <a:t>Assume all possible errors will occur</a:t>
            </a:r>
          </a:p>
          <a:p>
            <a:pPr lvl="1"/>
            <a:r>
              <a:rPr lang="en-US" altLang="en-US"/>
              <a:t>Design so as to minimize the chance of the error in the first place or its effects once it gets made.</a:t>
            </a:r>
          </a:p>
          <a:p>
            <a:pPr lvl="1"/>
            <a:r>
              <a:rPr lang="en-US" altLang="en-US"/>
              <a:t>Errors should be easy to detect, they should have minimal consequences and be reversible!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4294967295"/>
          </p:nvPr>
        </p:nvSpPr>
        <p:spPr>
          <a:xfrm>
            <a:off x="457200" y="1524000"/>
            <a:ext cx="8229600" cy="3886200"/>
          </a:xfrm>
        </p:spPr>
        <p:txBody>
          <a:bodyPr/>
          <a:lstStyle/>
          <a:p>
            <a:pPr algn="just"/>
            <a:r>
              <a:rPr lang="en-US" altLang="en-US" dirty="0"/>
              <a:t>Human-Computer Interaction (HCI) is an interdisciplinary field connecting many disciplines such as computer science, psychology, and many other fields with the goal of making computing systems that are both useful and usable.</a:t>
            </a:r>
          </a:p>
          <a:p>
            <a:endParaRPr lang="en-US" altLang="en-US" dirty="0"/>
          </a:p>
        </p:txBody>
      </p:sp>
      <p:sp>
        <p:nvSpPr>
          <p:cNvPr id="15362" name="Rectangle 2"/>
          <p:cNvSpPr>
            <a:spLocks noGrp="1" noChangeArrowheads="1"/>
          </p:cNvSpPr>
          <p:nvPr>
            <p:ph type="title" idx="4294967295"/>
          </p:nvPr>
        </p:nvSpPr>
        <p:spPr/>
        <p:txBody>
          <a:bodyPr/>
          <a:lstStyle/>
          <a:p>
            <a:r>
              <a:rPr lang="en-US" altLang="en-US" dirty="0"/>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p:txBody>
          <a:bodyPr/>
          <a:lstStyle/>
          <a:p>
            <a:r>
              <a:rPr lang="en-US" altLang="en-US" dirty="0"/>
              <a:t>Accessibility</a:t>
            </a:r>
          </a:p>
        </p:txBody>
      </p:sp>
      <p:sp>
        <p:nvSpPr>
          <p:cNvPr id="20483" name="Rectangle 3"/>
          <p:cNvSpPr>
            <a:spLocks noGrp="1" noChangeArrowheads="1"/>
          </p:cNvSpPr>
          <p:nvPr>
            <p:ph idx="4294967295"/>
          </p:nvPr>
        </p:nvSpPr>
        <p:spPr/>
        <p:txBody>
          <a:bodyPr/>
          <a:lstStyle/>
          <a:p>
            <a:pPr>
              <a:lnSpc>
                <a:spcPct val="90000"/>
              </a:lnSpc>
            </a:pPr>
            <a:r>
              <a:rPr lang="en-US" altLang="en-US" sz="3600" b="1"/>
              <a:t>Users with physical challenges</a:t>
            </a:r>
          </a:p>
          <a:p>
            <a:pPr lvl="1">
              <a:lnSpc>
                <a:spcPct val="90000"/>
              </a:lnSpc>
            </a:pPr>
            <a:r>
              <a:rPr lang="en-US" altLang="en-US" sz="3200"/>
              <a:t>Designers must plan early to accommodate users with disabilities </a:t>
            </a:r>
          </a:p>
          <a:p>
            <a:pPr>
              <a:lnSpc>
                <a:spcPct val="90000"/>
              </a:lnSpc>
            </a:pPr>
            <a:r>
              <a:rPr lang="en-US" altLang="en-US" sz="3600" b="1"/>
              <a:t>Older Adult Users</a:t>
            </a:r>
          </a:p>
          <a:p>
            <a:pPr lvl="1">
              <a:lnSpc>
                <a:spcPct val="90000"/>
              </a:lnSpc>
            </a:pPr>
            <a:r>
              <a:rPr lang="en-US" altLang="en-US" sz="3200"/>
              <a:t>Including the elderly is fairly easy</a:t>
            </a:r>
          </a:p>
          <a:p>
            <a:pPr lvl="2">
              <a:lnSpc>
                <a:spcPct val="90000"/>
              </a:lnSpc>
            </a:pPr>
            <a:r>
              <a:rPr lang="en-US" altLang="en-US" sz="2800"/>
              <a:t>Designers should allow for variability within their applications via settings for sound, color, brightness, font sizes, etc. with less distracting animation.</a:t>
            </a:r>
          </a:p>
        </p:txBody>
      </p:sp>
    </p:spTree>
    <p:extLst>
      <p:ext uri="{BB962C8B-B14F-4D97-AF65-F5344CB8AC3E}">
        <p14:creationId xmlns:p14="http://schemas.microsoft.com/office/powerpoint/2010/main" val="3068947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p:txBody>
          <a:bodyPr/>
          <a:lstStyle/>
          <a:p>
            <a:r>
              <a:rPr lang="en-US" altLang="ja-JP">
                <a:ea typeface="MS PGothic" pitchFamily="34" charset="-128"/>
              </a:rPr>
              <a:t>Determine user</a:t>
            </a:r>
            <a:r>
              <a:rPr lang="en-US" altLang="ja-JP">
                <a:latin typeface="Arial" pitchFamily="34" charset="0"/>
                <a:ea typeface="MS PGothic" pitchFamily="34" charset="-128"/>
              </a:rPr>
              <a:t>’</a:t>
            </a:r>
            <a:r>
              <a:rPr lang="en-US" altLang="ja-JP">
                <a:ea typeface="MS PGothic" pitchFamily="34" charset="-128"/>
              </a:rPr>
              <a:t>s skill levels</a:t>
            </a:r>
          </a:p>
        </p:txBody>
      </p:sp>
      <p:sp>
        <p:nvSpPr>
          <p:cNvPr id="21507" name="Rectangle 3"/>
          <p:cNvSpPr>
            <a:spLocks noGrp="1" noChangeArrowheads="1"/>
          </p:cNvSpPr>
          <p:nvPr>
            <p:ph type="body" idx="4294967295"/>
          </p:nvPr>
        </p:nvSpPr>
        <p:spPr/>
        <p:txBody>
          <a:bodyPr/>
          <a:lstStyle/>
          <a:p>
            <a:pPr marL="609600" indent="-609600">
              <a:lnSpc>
                <a:spcPct val="90000"/>
              </a:lnSpc>
            </a:pPr>
            <a:r>
              <a:rPr lang="ja-JP" altLang="en-US" sz="2800" dirty="0">
                <a:latin typeface="Arial" pitchFamily="34" charset="0"/>
                <a:ea typeface="MS PGothic" pitchFamily="34" charset="-128"/>
              </a:rPr>
              <a:t>“</a:t>
            </a:r>
            <a:r>
              <a:rPr lang="en-US" altLang="ja-JP" sz="2800" dirty="0">
                <a:ea typeface="MS PGothic" pitchFamily="34" charset="-128"/>
              </a:rPr>
              <a:t>Know thy user</a:t>
            </a:r>
            <a:r>
              <a:rPr lang="en-US" altLang="ja-JP" sz="2800" dirty="0">
                <a:latin typeface="Arial" pitchFamily="34" charset="0"/>
                <a:ea typeface="MS PGothic" pitchFamily="34" charset="-128"/>
              </a:rPr>
              <a:t>”</a:t>
            </a:r>
            <a:endParaRPr lang="en-US" altLang="ja-JP" sz="2800" dirty="0">
              <a:ea typeface="MS PGothic" pitchFamily="34" charset="-128"/>
            </a:endParaRPr>
          </a:p>
          <a:p>
            <a:pPr marL="609600" indent="-609600">
              <a:lnSpc>
                <a:spcPct val="90000"/>
              </a:lnSpc>
            </a:pPr>
            <a:r>
              <a:rPr lang="en-US" altLang="ja-JP" sz="2800" dirty="0">
                <a:ea typeface="MS PGothic" pitchFamily="34" charset="-128"/>
              </a:rPr>
              <a:t>Age, gender, physical and cognitive abilities, education, cultural or ethnic background, training, motivation, goals and personality</a:t>
            </a:r>
          </a:p>
          <a:p>
            <a:pPr marL="609600" indent="-609600">
              <a:lnSpc>
                <a:spcPct val="90000"/>
              </a:lnSpc>
            </a:pPr>
            <a:r>
              <a:rPr lang="en-US" altLang="ja-JP" sz="2800" dirty="0">
                <a:ea typeface="MS PGothic" pitchFamily="34" charset="-128"/>
              </a:rPr>
              <a:t>Design goals based on skill level</a:t>
            </a:r>
          </a:p>
          <a:p>
            <a:pPr marL="990600" lvl="1" indent="-533400">
              <a:lnSpc>
                <a:spcPct val="90000"/>
              </a:lnSpc>
            </a:pPr>
            <a:r>
              <a:rPr lang="en-US" altLang="ja-JP" dirty="0">
                <a:ea typeface="MS PGothic" pitchFamily="34" charset="-128"/>
              </a:rPr>
              <a:t>Novice or first-time users</a:t>
            </a:r>
          </a:p>
          <a:p>
            <a:pPr marL="990600" lvl="1" indent="-533400">
              <a:lnSpc>
                <a:spcPct val="90000"/>
              </a:lnSpc>
            </a:pPr>
            <a:r>
              <a:rPr lang="en-US" altLang="ja-JP" dirty="0">
                <a:ea typeface="MS PGothic" pitchFamily="34" charset="-128"/>
              </a:rPr>
              <a:t>Knowledgeable intermittent users</a:t>
            </a:r>
          </a:p>
          <a:p>
            <a:pPr marL="990600" lvl="1" indent="-533400">
              <a:lnSpc>
                <a:spcPct val="90000"/>
              </a:lnSpc>
            </a:pPr>
            <a:r>
              <a:rPr lang="en-US" altLang="ja-JP" dirty="0">
                <a:ea typeface="MS PGothic" pitchFamily="34" charset="-128"/>
              </a:rPr>
              <a:t>Expert frequent users</a:t>
            </a:r>
          </a:p>
        </p:txBody>
      </p:sp>
    </p:spTree>
    <p:extLst>
      <p:ext uri="{BB962C8B-B14F-4D97-AF65-F5344CB8AC3E}">
        <p14:creationId xmlns:p14="http://schemas.microsoft.com/office/powerpoint/2010/main" val="2004395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HCI?</a:t>
            </a:r>
          </a:p>
        </p:txBody>
      </p:sp>
      <p:sp>
        <p:nvSpPr>
          <p:cNvPr id="3" name="Content Placeholder 2"/>
          <p:cNvSpPr>
            <a:spLocks noGrp="1"/>
          </p:cNvSpPr>
          <p:nvPr>
            <p:ph sz="quarter" idx="1"/>
          </p:nvPr>
        </p:nvSpPr>
        <p:spPr/>
        <p:txBody>
          <a:bodyPr/>
          <a:lstStyle/>
          <a:p>
            <a:pPr marL="195580" indent="-182880">
              <a:lnSpc>
                <a:spcPct val="100000"/>
              </a:lnSpc>
              <a:spcBef>
                <a:spcPts val="1165"/>
              </a:spcBef>
              <a:buFont typeface="Wingdings"/>
              <a:buChar char=""/>
              <a:tabLst>
                <a:tab pos="195580" algn="l"/>
              </a:tabLst>
            </a:pPr>
            <a:r>
              <a:rPr lang="en-US" sz="2400" spc="-65" dirty="0">
                <a:latin typeface="+mj-lt"/>
                <a:cs typeface="Trebuchet MS"/>
              </a:rPr>
              <a:t>With</a:t>
            </a:r>
            <a:r>
              <a:rPr lang="en-US" sz="2400" spc="-275" dirty="0">
                <a:latin typeface="+mj-lt"/>
                <a:cs typeface="Trebuchet MS"/>
              </a:rPr>
              <a:t> </a:t>
            </a:r>
            <a:r>
              <a:rPr lang="en-US" sz="2400" spc="-100" dirty="0">
                <a:latin typeface="+mj-lt"/>
                <a:cs typeface="Trebuchet MS"/>
              </a:rPr>
              <a:t>HCI,</a:t>
            </a:r>
            <a:r>
              <a:rPr lang="en-US" sz="2400" spc="-270" dirty="0">
                <a:latin typeface="+mj-lt"/>
                <a:cs typeface="Trebuchet MS"/>
              </a:rPr>
              <a:t> </a:t>
            </a:r>
            <a:r>
              <a:rPr lang="en-US" sz="2400" spc="-75" dirty="0">
                <a:latin typeface="+mj-lt"/>
                <a:cs typeface="Trebuchet MS"/>
              </a:rPr>
              <a:t>one</a:t>
            </a:r>
            <a:r>
              <a:rPr lang="en-US" sz="2400" spc="-290" dirty="0">
                <a:latin typeface="+mj-lt"/>
                <a:cs typeface="Trebuchet MS"/>
              </a:rPr>
              <a:t> </a:t>
            </a:r>
            <a:r>
              <a:rPr lang="en-US" sz="2400" spc="-114" dirty="0">
                <a:latin typeface="+mj-lt"/>
                <a:cs typeface="Trebuchet MS"/>
              </a:rPr>
              <a:t>can</a:t>
            </a:r>
            <a:r>
              <a:rPr lang="en-US" sz="2400" spc="-270" dirty="0">
                <a:latin typeface="+mj-lt"/>
                <a:cs typeface="Trebuchet MS"/>
              </a:rPr>
              <a:t> </a:t>
            </a:r>
            <a:r>
              <a:rPr lang="en-US" sz="2400" spc="-100" dirty="0">
                <a:latin typeface="+mj-lt"/>
                <a:cs typeface="Trebuchet MS"/>
              </a:rPr>
              <a:t>develop</a:t>
            </a:r>
            <a:r>
              <a:rPr lang="en-US" sz="2400" spc="-300" dirty="0">
                <a:latin typeface="+mj-lt"/>
                <a:cs typeface="Trebuchet MS"/>
              </a:rPr>
              <a:t> </a:t>
            </a:r>
            <a:r>
              <a:rPr lang="en-US" sz="2400" spc="-105" dirty="0">
                <a:latin typeface="+mj-lt"/>
                <a:cs typeface="Trebuchet MS"/>
              </a:rPr>
              <a:t>successful</a:t>
            </a:r>
            <a:r>
              <a:rPr lang="en-US" sz="2400" spc="-265" dirty="0">
                <a:latin typeface="+mj-lt"/>
                <a:cs typeface="Trebuchet MS"/>
              </a:rPr>
              <a:t> </a:t>
            </a:r>
            <a:r>
              <a:rPr lang="en-US" sz="2400" spc="-130" dirty="0">
                <a:latin typeface="+mj-lt"/>
                <a:cs typeface="Trebuchet MS"/>
              </a:rPr>
              <a:t>interactive</a:t>
            </a:r>
            <a:r>
              <a:rPr lang="en-US" sz="2400" spc="-285" dirty="0">
                <a:latin typeface="+mj-lt"/>
                <a:cs typeface="Trebuchet MS"/>
              </a:rPr>
              <a:t> </a:t>
            </a:r>
            <a:r>
              <a:rPr lang="en-US" sz="2400" spc="-110" dirty="0">
                <a:latin typeface="+mj-lt"/>
                <a:cs typeface="Trebuchet MS"/>
              </a:rPr>
              <a:t>products.</a:t>
            </a:r>
            <a:endParaRPr lang="en-US" sz="2400" dirty="0">
              <a:latin typeface="+mj-lt"/>
              <a:cs typeface="Trebuchet MS"/>
            </a:endParaRPr>
          </a:p>
          <a:p>
            <a:pPr marL="195580" indent="-182880">
              <a:lnSpc>
                <a:spcPts val="3195"/>
              </a:lnSpc>
              <a:spcBef>
                <a:spcPts val="1065"/>
              </a:spcBef>
              <a:buFont typeface="Wingdings"/>
              <a:buChar char=""/>
              <a:tabLst>
                <a:tab pos="195580" algn="l"/>
              </a:tabLst>
            </a:pPr>
            <a:r>
              <a:rPr lang="en-US" sz="2400" spc="-114" dirty="0">
                <a:latin typeface="+mj-lt"/>
                <a:cs typeface="Trebuchet MS"/>
              </a:rPr>
              <a:t>There</a:t>
            </a:r>
            <a:r>
              <a:rPr lang="en-US" sz="2400" spc="-290" dirty="0">
                <a:latin typeface="+mj-lt"/>
                <a:cs typeface="Trebuchet MS"/>
              </a:rPr>
              <a:t> </a:t>
            </a:r>
            <a:r>
              <a:rPr lang="en-US" sz="2400" spc="-290" dirty="0" smtClean="0">
                <a:latin typeface="+mj-lt"/>
                <a:cs typeface="Trebuchet MS"/>
              </a:rPr>
              <a:t> </a:t>
            </a:r>
            <a:r>
              <a:rPr lang="en-US" sz="2400" spc="-130" dirty="0" smtClean="0">
                <a:latin typeface="+mj-lt"/>
                <a:cs typeface="Trebuchet MS"/>
              </a:rPr>
              <a:t>are</a:t>
            </a:r>
            <a:r>
              <a:rPr lang="en-US" sz="2400" spc="-270" dirty="0" smtClean="0">
                <a:latin typeface="+mj-lt"/>
                <a:cs typeface="Trebuchet MS"/>
              </a:rPr>
              <a:t>  </a:t>
            </a:r>
            <a:r>
              <a:rPr lang="en-US" sz="2400" spc="-125" dirty="0" smtClean="0">
                <a:latin typeface="+mj-lt"/>
                <a:cs typeface="Trebuchet MS"/>
              </a:rPr>
              <a:t>three</a:t>
            </a:r>
            <a:r>
              <a:rPr lang="en-US" sz="2400" spc="-300" dirty="0" smtClean="0">
                <a:latin typeface="+mj-lt"/>
                <a:cs typeface="Trebuchet MS"/>
              </a:rPr>
              <a:t>   </a:t>
            </a:r>
            <a:r>
              <a:rPr lang="en-US" sz="2400" spc="-215" dirty="0" smtClean="0">
                <a:latin typeface="+mj-lt"/>
                <a:cs typeface="Trebuchet MS"/>
              </a:rPr>
              <a:t>‘</a:t>
            </a:r>
            <a:r>
              <a:rPr lang="en-US" sz="2400" spc="-215" dirty="0">
                <a:latin typeface="+mj-lt"/>
                <a:cs typeface="Trebuchet MS"/>
              </a:rPr>
              <a:t>use’</a:t>
            </a:r>
            <a:r>
              <a:rPr lang="en-US" sz="2400" spc="-290" dirty="0">
                <a:latin typeface="+mj-lt"/>
                <a:cs typeface="Trebuchet MS"/>
              </a:rPr>
              <a:t> </a:t>
            </a:r>
            <a:r>
              <a:rPr lang="en-US" sz="2400" spc="-290" dirty="0" smtClean="0">
                <a:latin typeface="+mj-lt"/>
                <a:cs typeface="Trebuchet MS"/>
              </a:rPr>
              <a:t> </a:t>
            </a:r>
            <a:r>
              <a:rPr lang="en-US" sz="2400" spc="-65" dirty="0" smtClean="0">
                <a:latin typeface="+mj-lt"/>
                <a:cs typeface="Trebuchet MS"/>
              </a:rPr>
              <a:t>words</a:t>
            </a:r>
            <a:r>
              <a:rPr lang="en-US" sz="2400" spc="-275" dirty="0" smtClean="0">
                <a:latin typeface="+mj-lt"/>
                <a:cs typeface="Trebuchet MS"/>
              </a:rPr>
              <a:t> </a:t>
            </a:r>
            <a:r>
              <a:rPr lang="en-US" sz="2400" spc="-110" dirty="0">
                <a:latin typeface="+mj-lt"/>
                <a:cs typeface="Trebuchet MS"/>
              </a:rPr>
              <a:t>that</a:t>
            </a:r>
            <a:r>
              <a:rPr lang="en-US" sz="2400" spc="-275" dirty="0">
                <a:latin typeface="+mj-lt"/>
                <a:cs typeface="Trebuchet MS"/>
              </a:rPr>
              <a:t> </a:t>
            </a:r>
            <a:r>
              <a:rPr lang="en-US" sz="2400" spc="-275" dirty="0" smtClean="0">
                <a:latin typeface="+mj-lt"/>
                <a:cs typeface="Trebuchet MS"/>
              </a:rPr>
              <a:t> </a:t>
            </a:r>
            <a:r>
              <a:rPr lang="en-US" sz="2400" spc="-60" dirty="0" smtClean="0">
                <a:latin typeface="+mj-lt"/>
                <a:cs typeface="Trebuchet MS"/>
              </a:rPr>
              <a:t>must </a:t>
            </a:r>
            <a:r>
              <a:rPr lang="en-US" sz="2400" spc="-270" dirty="0" smtClean="0">
                <a:latin typeface="+mj-lt"/>
                <a:cs typeface="Trebuchet MS"/>
              </a:rPr>
              <a:t> </a:t>
            </a:r>
            <a:r>
              <a:rPr lang="en-US" sz="2400" spc="-155" dirty="0" smtClean="0">
                <a:latin typeface="+mj-lt"/>
                <a:cs typeface="Trebuchet MS"/>
              </a:rPr>
              <a:t>all </a:t>
            </a:r>
            <a:r>
              <a:rPr lang="en-US" sz="2400" spc="-275" dirty="0" smtClean="0">
                <a:latin typeface="+mj-lt"/>
                <a:cs typeface="Trebuchet MS"/>
              </a:rPr>
              <a:t> </a:t>
            </a:r>
            <a:r>
              <a:rPr lang="en-US" sz="2400" spc="-100" dirty="0" smtClean="0">
                <a:latin typeface="+mj-lt"/>
                <a:cs typeface="Trebuchet MS"/>
              </a:rPr>
              <a:t>be </a:t>
            </a:r>
            <a:r>
              <a:rPr lang="en-US" sz="2400" spc="-290" dirty="0" smtClean="0">
                <a:latin typeface="+mj-lt"/>
                <a:cs typeface="Trebuchet MS"/>
              </a:rPr>
              <a:t> </a:t>
            </a:r>
            <a:r>
              <a:rPr lang="en-US" sz="2400" spc="-135" dirty="0">
                <a:latin typeface="+mj-lt"/>
                <a:cs typeface="Trebuchet MS"/>
              </a:rPr>
              <a:t>true</a:t>
            </a:r>
            <a:r>
              <a:rPr lang="en-US" sz="2400" spc="-285" dirty="0">
                <a:latin typeface="+mj-lt"/>
                <a:cs typeface="Trebuchet MS"/>
              </a:rPr>
              <a:t> </a:t>
            </a:r>
            <a:r>
              <a:rPr lang="en-US" sz="2400" spc="-285" dirty="0" smtClean="0">
                <a:latin typeface="+mj-lt"/>
                <a:cs typeface="Trebuchet MS"/>
              </a:rPr>
              <a:t> </a:t>
            </a:r>
            <a:r>
              <a:rPr lang="en-US" sz="2400" spc="-105" dirty="0" smtClean="0">
                <a:latin typeface="+mj-lt"/>
                <a:cs typeface="Trebuchet MS"/>
              </a:rPr>
              <a:t>for </a:t>
            </a:r>
            <a:r>
              <a:rPr lang="en-US" sz="2400" spc="-280" dirty="0" smtClean="0">
                <a:latin typeface="+mj-lt"/>
                <a:cs typeface="Trebuchet MS"/>
              </a:rPr>
              <a:t> </a:t>
            </a:r>
            <a:r>
              <a:rPr lang="en-US" sz="2400" spc="-105" dirty="0">
                <a:latin typeface="+mj-lt"/>
                <a:cs typeface="Trebuchet MS"/>
              </a:rPr>
              <a:t>a</a:t>
            </a:r>
            <a:r>
              <a:rPr lang="en-US" sz="2400" spc="-285" dirty="0">
                <a:latin typeface="+mj-lt"/>
                <a:cs typeface="Trebuchet MS"/>
              </a:rPr>
              <a:t> </a:t>
            </a:r>
            <a:r>
              <a:rPr lang="en-US" sz="2400" spc="-100" dirty="0">
                <a:latin typeface="+mj-lt"/>
                <a:cs typeface="Trebuchet MS"/>
              </a:rPr>
              <a:t>product</a:t>
            </a:r>
            <a:r>
              <a:rPr lang="en-US" sz="2400" spc="-265" dirty="0">
                <a:latin typeface="+mj-lt"/>
                <a:cs typeface="Trebuchet MS"/>
              </a:rPr>
              <a:t> </a:t>
            </a:r>
            <a:r>
              <a:rPr lang="en-US" sz="2400" spc="-80" dirty="0">
                <a:latin typeface="+mj-lt"/>
                <a:cs typeface="Trebuchet MS"/>
              </a:rPr>
              <a:t>to</a:t>
            </a:r>
            <a:r>
              <a:rPr lang="en-US" sz="2400" dirty="0">
                <a:latin typeface="+mj-lt"/>
                <a:cs typeface="Trebuchet MS"/>
              </a:rPr>
              <a:t> </a:t>
            </a:r>
            <a:r>
              <a:rPr lang="en-US" sz="2400" spc="-100" dirty="0">
                <a:latin typeface="+mj-lt"/>
                <a:cs typeface="Trebuchet MS"/>
              </a:rPr>
              <a:t>be</a:t>
            </a:r>
            <a:r>
              <a:rPr lang="en-US" sz="2400" spc="-290" dirty="0">
                <a:latin typeface="+mj-lt"/>
                <a:cs typeface="Trebuchet MS"/>
              </a:rPr>
              <a:t> </a:t>
            </a:r>
            <a:r>
              <a:rPr lang="en-US" sz="2400" spc="-125" dirty="0">
                <a:latin typeface="+mj-lt"/>
                <a:cs typeface="Trebuchet MS"/>
              </a:rPr>
              <a:t>successful;</a:t>
            </a:r>
            <a:r>
              <a:rPr lang="en-US" sz="2400" spc="-265" dirty="0">
                <a:latin typeface="+mj-lt"/>
                <a:cs typeface="Trebuchet MS"/>
              </a:rPr>
              <a:t> </a:t>
            </a:r>
            <a:r>
              <a:rPr lang="en-US" sz="2400" spc="-145" dirty="0">
                <a:latin typeface="+mj-lt"/>
                <a:cs typeface="Trebuchet MS"/>
              </a:rPr>
              <a:t>it</a:t>
            </a:r>
            <a:r>
              <a:rPr lang="en-US" sz="2400" spc="-270" dirty="0">
                <a:latin typeface="+mj-lt"/>
                <a:cs typeface="Trebuchet MS"/>
              </a:rPr>
              <a:t> </a:t>
            </a:r>
            <a:r>
              <a:rPr lang="en-US" sz="2400" spc="-60" dirty="0">
                <a:latin typeface="+mj-lt"/>
                <a:cs typeface="Trebuchet MS"/>
              </a:rPr>
              <a:t>must</a:t>
            </a:r>
            <a:r>
              <a:rPr lang="en-US" sz="2400" spc="-270" dirty="0">
                <a:latin typeface="+mj-lt"/>
                <a:cs typeface="Trebuchet MS"/>
              </a:rPr>
              <a:t> </a:t>
            </a:r>
            <a:r>
              <a:rPr lang="en-US" sz="2400" spc="-165" dirty="0">
                <a:latin typeface="+mj-lt"/>
                <a:cs typeface="Trebuchet MS"/>
              </a:rPr>
              <a:t>be:</a:t>
            </a:r>
            <a:endParaRPr lang="en-US" sz="2400" dirty="0">
              <a:latin typeface="+mj-lt"/>
              <a:cs typeface="Trebuchet MS"/>
            </a:endParaRPr>
          </a:p>
          <a:p>
            <a:pPr marL="527685" marR="92075" indent="-514984">
              <a:lnSpc>
                <a:spcPts val="3020"/>
              </a:lnSpc>
              <a:spcBef>
                <a:spcPts val="1455"/>
              </a:spcBef>
              <a:buAutoNum type="arabicPeriod"/>
              <a:tabLst>
                <a:tab pos="527685" algn="l"/>
                <a:tab pos="528320" algn="l"/>
              </a:tabLst>
            </a:pPr>
            <a:r>
              <a:rPr lang="en-US" sz="2400" spc="-85" dirty="0">
                <a:latin typeface="+mj-lt"/>
                <a:cs typeface="Trebuchet MS"/>
              </a:rPr>
              <a:t>Useful-</a:t>
            </a:r>
            <a:r>
              <a:rPr lang="en-US" sz="2400" spc="-415" dirty="0">
                <a:latin typeface="+mj-lt"/>
                <a:cs typeface="Trebuchet MS"/>
              </a:rPr>
              <a:t> </a:t>
            </a:r>
            <a:r>
              <a:rPr lang="en-US" sz="2400" spc="-75" dirty="0">
                <a:latin typeface="+mj-lt"/>
                <a:cs typeface="Trebuchet MS"/>
              </a:rPr>
              <a:t>Accomplish</a:t>
            </a:r>
            <a:r>
              <a:rPr lang="en-US" sz="2400" spc="-265" dirty="0">
                <a:latin typeface="+mj-lt"/>
                <a:cs typeface="Trebuchet MS"/>
              </a:rPr>
              <a:t> </a:t>
            </a:r>
            <a:r>
              <a:rPr lang="en-US" sz="2400" spc="-95" dirty="0">
                <a:latin typeface="+mj-lt"/>
                <a:cs typeface="Trebuchet MS"/>
              </a:rPr>
              <a:t>what</a:t>
            </a:r>
            <a:r>
              <a:rPr lang="en-US" sz="2400" spc="-285" dirty="0">
                <a:latin typeface="+mj-lt"/>
                <a:cs typeface="Trebuchet MS"/>
              </a:rPr>
              <a:t> </a:t>
            </a:r>
            <a:r>
              <a:rPr lang="en-US" sz="2400" spc="-80" dirty="0">
                <a:latin typeface="+mj-lt"/>
                <a:cs typeface="Trebuchet MS"/>
              </a:rPr>
              <a:t>is</a:t>
            </a:r>
            <a:r>
              <a:rPr lang="en-US" sz="2400" spc="-275" dirty="0">
                <a:latin typeface="+mj-lt"/>
                <a:cs typeface="Trebuchet MS"/>
              </a:rPr>
              <a:t> </a:t>
            </a:r>
            <a:r>
              <a:rPr lang="en-US" sz="2400" spc="-140" dirty="0">
                <a:latin typeface="+mj-lt"/>
                <a:cs typeface="Trebuchet MS"/>
              </a:rPr>
              <a:t>required:</a:t>
            </a:r>
            <a:r>
              <a:rPr lang="en-US" sz="2400" spc="-300" dirty="0">
                <a:latin typeface="+mj-lt"/>
                <a:cs typeface="Trebuchet MS"/>
              </a:rPr>
              <a:t> </a:t>
            </a:r>
            <a:r>
              <a:rPr lang="en-US" sz="2400" spc="-100" dirty="0">
                <a:latin typeface="+mj-lt"/>
                <a:cs typeface="Trebuchet MS"/>
              </a:rPr>
              <a:t>play</a:t>
            </a:r>
            <a:r>
              <a:rPr lang="en-US" sz="2400" spc="-270" dirty="0">
                <a:latin typeface="+mj-lt"/>
                <a:cs typeface="Trebuchet MS"/>
              </a:rPr>
              <a:t> </a:t>
            </a:r>
            <a:r>
              <a:rPr lang="en-US" sz="2400" spc="-120" dirty="0">
                <a:latin typeface="+mj-lt"/>
                <a:cs typeface="Trebuchet MS"/>
              </a:rPr>
              <a:t>music,</a:t>
            </a:r>
            <a:r>
              <a:rPr lang="en-US" sz="2400" spc="-285" dirty="0">
                <a:latin typeface="+mj-lt"/>
                <a:cs typeface="Trebuchet MS"/>
              </a:rPr>
              <a:t> </a:t>
            </a:r>
            <a:r>
              <a:rPr lang="en-US" sz="2400" spc="-65" dirty="0">
                <a:latin typeface="+mj-lt"/>
                <a:cs typeface="Trebuchet MS"/>
              </a:rPr>
              <a:t>cook</a:t>
            </a:r>
            <a:r>
              <a:rPr lang="en-US" sz="2400" spc="-285" dirty="0">
                <a:latin typeface="+mj-lt"/>
                <a:cs typeface="Trebuchet MS"/>
              </a:rPr>
              <a:t> </a:t>
            </a:r>
            <a:r>
              <a:rPr lang="en-US" sz="2400" spc="-150" dirty="0">
                <a:latin typeface="+mj-lt"/>
                <a:cs typeface="Trebuchet MS"/>
              </a:rPr>
              <a:t>dinner,  </a:t>
            </a:r>
            <a:r>
              <a:rPr lang="en-US" sz="2400" spc="-95" dirty="0">
                <a:latin typeface="+mj-lt"/>
                <a:cs typeface="Trebuchet MS"/>
              </a:rPr>
              <a:t>format </a:t>
            </a:r>
            <a:r>
              <a:rPr lang="en-US" sz="2400" spc="-105" dirty="0">
                <a:latin typeface="+mj-lt"/>
                <a:cs typeface="Trebuchet MS"/>
              </a:rPr>
              <a:t>a</a:t>
            </a:r>
            <a:r>
              <a:rPr lang="en-US" sz="2400" spc="-459" dirty="0">
                <a:latin typeface="+mj-lt"/>
                <a:cs typeface="Trebuchet MS"/>
              </a:rPr>
              <a:t> </a:t>
            </a:r>
            <a:r>
              <a:rPr lang="en-US" sz="2400" spc="-105" dirty="0">
                <a:latin typeface="+mj-lt"/>
                <a:cs typeface="Trebuchet MS"/>
              </a:rPr>
              <a:t>document;</a:t>
            </a:r>
            <a:endParaRPr lang="en-US" sz="2400" dirty="0">
              <a:latin typeface="+mj-lt"/>
              <a:cs typeface="Trebuchet MS"/>
            </a:endParaRPr>
          </a:p>
          <a:p>
            <a:pPr marL="527685" marR="549275" indent="-514984">
              <a:lnSpc>
                <a:spcPts val="3020"/>
              </a:lnSpc>
              <a:spcBef>
                <a:spcPts val="1400"/>
              </a:spcBef>
              <a:buAutoNum type="arabicPeriod"/>
              <a:tabLst>
                <a:tab pos="527685" algn="l"/>
                <a:tab pos="528320" algn="l"/>
              </a:tabLst>
            </a:pPr>
            <a:r>
              <a:rPr lang="en-US" sz="2400" spc="-75" dirty="0">
                <a:latin typeface="+mj-lt"/>
                <a:cs typeface="Trebuchet MS"/>
              </a:rPr>
              <a:t>Usable-</a:t>
            </a:r>
            <a:r>
              <a:rPr lang="en-US" sz="2400" spc="-275" dirty="0">
                <a:latin typeface="+mj-lt"/>
                <a:cs typeface="Trebuchet MS"/>
              </a:rPr>
              <a:t> </a:t>
            </a:r>
            <a:r>
              <a:rPr lang="en-US" sz="2400" spc="70" dirty="0">
                <a:latin typeface="+mj-lt"/>
                <a:cs typeface="Trebuchet MS"/>
              </a:rPr>
              <a:t>Do</a:t>
            </a:r>
            <a:r>
              <a:rPr lang="en-US" sz="2400" spc="-280" dirty="0">
                <a:latin typeface="+mj-lt"/>
                <a:cs typeface="Trebuchet MS"/>
              </a:rPr>
              <a:t> </a:t>
            </a:r>
            <a:r>
              <a:rPr lang="en-US" sz="2400" spc="-145" dirty="0">
                <a:latin typeface="+mj-lt"/>
                <a:cs typeface="Trebuchet MS"/>
              </a:rPr>
              <a:t>it</a:t>
            </a:r>
            <a:r>
              <a:rPr lang="en-US" sz="2400" spc="-265" dirty="0">
                <a:latin typeface="+mj-lt"/>
                <a:cs typeface="Trebuchet MS"/>
              </a:rPr>
              <a:t> </a:t>
            </a:r>
            <a:r>
              <a:rPr lang="en-US" sz="2400" spc="-105" dirty="0">
                <a:latin typeface="+mj-lt"/>
                <a:cs typeface="Trebuchet MS"/>
              </a:rPr>
              <a:t>easily</a:t>
            </a:r>
            <a:r>
              <a:rPr lang="en-US" sz="2400" spc="-280" dirty="0">
                <a:latin typeface="+mj-lt"/>
                <a:cs typeface="Trebuchet MS"/>
              </a:rPr>
              <a:t> </a:t>
            </a:r>
            <a:r>
              <a:rPr lang="en-US" sz="2400" spc="-75" dirty="0">
                <a:latin typeface="+mj-lt"/>
                <a:cs typeface="Trebuchet MS"/>
              </a:rPr>
              <a:t>and</a:t>
            </a:r>
            <a:r>
              <a:rPr lang="en-US" sz="2400" spc="-265" dirty="0">
                <a:latin typeface="+mj-lt"/>
                <a:cs typeface="Trebuchet MS"/>
              </a:rPr>
              <a:t> </a:t>
            </a:r>
            <a:r>
              <a:rPr lang="en-US" sz="2400" spc="-150" dirty="0">
                <a:latin typeface="+mj-lt"/>
                <a:cs typeface="Trebuchet MS"/>
              </a:rPr>
              <a:t>naturally,</a:t>
            </a:r>
            <a:r>
              <a:rPr lang="en-US" sz="2400" spc="-270" dirty="0">
                <a:latin typeface="+mj-lt"/>
                <a:cs typeface="Trebuchet MS"/>
              </a:rPr>
              <a:t> </a:t>
            </a:r>
            <a:r>
              <a:rPr lang="en-US" sz="2400" spc="-95" dirty="0">
                <a:latin typeface="+mj-lt"/>
                <a:cs typeface="Trebuchet MS"/>
              </a:rPr>
              <a:t>without</a:t>
            </a:r>
            <a:r>
              <a:rPr lang="en-US" sz="2400" spc="-280" dirty="0">
                <a:latin typeface="+mj-lt"/>
                <a:cs typeface="Trebuchet MS"/>
              </a:rPr>
              <a:t> </a:t>
            </a:r>
            <a:r>
              <a:rPr lang="en-US" sz="2400" spc="-75" dirty="0">
                <a:latin typeface="+mj-lt"/>
                <a:cs typeface="Trebuchet MS"/>
              </a:rPr>
              <a:t>danger</a:t>
            </a:r>
            <a:r>
              <a:rPr lang="en-US" sz="2400" spc="-275" dirty="0">
                <a:latin typeface="+mj-lt"/>
                <a:cs typeface="Trebuchet MS"/>
              </a:rPr>
              <a:t> </a:t>
            </a:r>
            <a:r>
              <a:rPr lang="en-US" sz="2400" spc="-85" dirty="0">
                <a:latin typeface="+mj-lt"/>
                <a:cs typeface="Trebuchet MS"/>
              </a:rPr>
              <a:t>of</a:t>
            </a:r>
            <a:r>
              <a:rPr lang="en-US" sz="2400" spc="-285" dirty="0">
                <a:latin typeface="+mj-lt"/>
                <a:cs typeface="Trebuchet MS"/>
              </a:rPr>
              <a:t> </a:t>
            </a:r>
            <a:r>
              <a:rPr lang="en-US" sz="2400" spc="-175" dirty="0">
                <a:latin typeface="+mj-lt"/>
                <a:cs typeface="Trebuchet MS"/>
              </a:rPr>
              <a:t>error,  </a:t>
            </a:r>
            <a:r>
              <a:rPr lang="en-US" sz="2400" spc="-204" dirty="0">
                <a:latin typeface="+mj-lt"/>
                <a:cs typeface="Trebuchet MS"/>
              </a:rPr>
              <a:t>etc.;</a:t>
            </a:r>
            <a:endParaRPr lang="en-US" sz="2400" dirty="0">
              <a:latin typeface="+mj-lt"/>
              <a:cs typeface="Trebuchet MS"/>
            </a:endParaRPr>
          </a:p>
          <a:p>
            <a:pPr marL="527685" marR="104139" indent="-514984">
              <a:lnSpc>
                <a:spcPts val="3020"/>
              </a:lnSpc>
              <a:spcBef>
                <a:spcPts val="1415"/>
              </a:spcBef>
              <a:buAutoNum type="arabicPeriod"/>
              <a:tabLst>
                <a:tab pos="527685" algn="l"/>
                <a:tab pos="528320" algn="l"/>
              </a:tabLst>
            </a:pPr>
            <a:r>
              <a:rPr lang="en-US" sz="2400" spc="-50" dirty="0">
                <a:latin typeface="+mj-lt"/>
                <a:cs typeface="Trebuchet MS"/>
              </a:rPr>
              <a:t>Used-</a:t>
            </a:r>
            <a:r>
              <a:rPr lang="en-US" sz="2400" spc="-275" dirty="0">
                <a:latin typeface="+mj-lt"/>
                <a:cs typeface="Trebuchet MS"/>
              </a:rPr>
              <a:t> </a:t>
            </a:r>
            <a:r>
              <a:rPr lang="en-US" sz="2400" spc="-15" dirty="0">
                <a:latin typeface="+mj-lt"/>
                <a:cs typeface="Trebuchet MS"/>
              </a:rPr>
              <a:t>Make</a:t>
            </a:r>
            <a:r>
              <a:rPr lang="en-US" sz="2400" spc="-270" dirty="0">
                <a:latin typeface="+mj-lt"/>
                <a:cs typeface="Trebuchet MS"/>
              </a:rPr>
              <a:t> </a:t>
            </a:r>
            <a:r>
              <a:rPr lang="en-US" sz="2400" spc="-105" dirty="0">
                <a:latin typeface="+mj-lt"/>
                <a:cs typeface="Trebuchet MS"/>
              </a:rPr>
              <a:t>people</a:t>
            </a:r>
            <a:r>
              <a:rPr lang="en-US" sz="2400" spc="-285" dirty="0">
                <a:latin typeface="+mj-lt"/>
                <a:cs typeface="Trebuchet MS"/>
              </a:rPr>
              <a:t> </a:t>
            </a:r>
            <a:r>
              <a:rPr lang="en-US" sz="2400" spc="-100" dirty="0">
                <a:latin typeface="+mj-lt"/>
                <a:cs typeface="Trebuchet MS"/>
              </a:rPr>
              <a:t>want</a:t>
            </a:r>
            <a:r>
              <a:rPr lang="en-US" sz="2400" spc="-285" dirty="0">
                <a:latin typeface="+mj-lt"/>
                <a:cs typeface="Trebuchet MS"/>
              </a:rPr>
              <a:t> </a:t>
            </a:r>
            <a:r>
              <a:rPr lang="en-US" sz="2400" spc="-75" dirty="0">
                <a:latin typeface="+mj-lt"/>
                <a:cs typeface="Trebuchet MS"/>
              </a:rPr>
              <a:t>to</a:t>
            </a:r>
            <a:r>
              <a:rPr lang="en-US" sz="2400" spc="-290" dirty="0">
                <a:latin typeface="+mj-lt"/>
                <a:cs typeface="Trebuchet MS"/>
              </a:rPr>
              <a:t> </a:t>
            </a:r>
            <a:r>
              <a:rPr lang="en-US" sz="2400" spc="-75" dirty="0">
                <a:latin typeface="+mj-lt"/>
                <a:cs typeface="Trebuchet MS"/>
              </a:rPr>
              <a:t>use</a:t>
            </a:r>
            <a:r>
              <a:rPr lang="en-US" sz="2400" spc="-280" dirty="0">
                <a:latin typeface="+mj-lt"/>
                <a:cs typeface="Trebuchet MS"/>
              </a:rPr>
              <a:t> </a:t>
            </a:r>
            <a:r>
              <a:rPr lang="en-US" sz="2400" spc="-195" dirty="0">
                <a:latin typeface="+mj-lt"/>
                <a:cs typeface="Trebuchet MS"/>
              </a:rPr>
              <a:t>it,</a:t>
            </a:r>
            <a:r>
              <a:rPr lang="en-US" sz="2400" spc="-280" dirty="0">
                <a:latin typeface="+mj-lt"/>
                <a:cs typeface="Trebuchet MS"/>
              </a:rPr>
              <a:t> </a:t>
            </a:r>
            <a:r>
              <a:rPr lang="en-US" sz="2400" spc="-100" dirty="0">
                <a:latin typeface="+mj-lt"/>
                <a:cs typeface="Trebuchet MS"/>
              </a:rPr>
              <a:t>be</a:t>
            </a:r>
            <a:r>
              <a:rPr lang="en-US" sz="2400" spc="-285" dirty="0">
                <a:latin typeface="+mj-lt"/>
                <a:cs typeface="Trebuchet MS"/>
              </a:rPr>
              <a:t> </a:t>
            </a:r>
            <a:r>
              <a:rPr lang="en-US" sz="2400" spc="-145" dirty="0">
                <a:latin typeface="+mj-lt"/>
                <a:cs typeface="Trebuchet MS"/>
              </a:rPr>
              <a:t>attractive,</a:t>
            </a:r>
            <a:r>
              <a:rPr lang="en-US" sz="2400" spc="-270" dirty="0">
                <a:latin typeface="+mj-lt"/>
                <a:cs typeface="Trebuchet MS"/>
              </a:rPr>
              <a:t> </a:t>
            </a:r>
            <a:r>
              <a:rPr lang="en-US" sz="2400" spc="-85" dirty="0">
                <a:latin typeface="+mj-lt"/>
                <a:cs typeface="Trebuchet MS"/>
              </a:rPr>
              <a:t>engage,</a:t>
            </a:r>
            <a:r>
              <a:rPr lang="en-US" sz="2400" spc="-285" dirty="0">
                <a:latin typeface="+mj-lt"/>
                <a:cs typeface="Trebuchet MS"/>
              </a:rPr>
              <a:t> </a:t>
            </a:r>
            <a:r>
              <a:rPr lang="en-US" sz="2400" spc="-145" dirty="0">
                <a:latin typeface="+mj-lt"/>
                <a:cs typeface="Trebuchet MS"/>
              </a:rPr>
              <a:t>fun,  </a:t>
            </a:r>
            <a:r>
              <a:rPr lang="en-US" sz="2400" spc="-185" dirty="0">
                <a:latin typeface="+mj-lt"/>
                <a:cs typeface="Trebuchet MS"/>
              </a:rPr>
              <a:t>etc.</a:t>
            </a:r>
            <a:endParaRPr lang="en-US" sz="2400" dirty="0">
              <a:latin typeface="+mj-lt"/>
              <a:cs typeface="Trebuchet MS"/>
            </a:endParaRPr>
          </a:p>
          <a:p>
            <a:endParaRPr lang="en-US" dirty="0">
              <a:latin typeface="+mj-lt"/>
            </a:endParaRPr>
          </a:p>
        </p:txBody>
      </p:sp>
    </p:spTree>
    <p:extLst>
      <p:ext uri="{BB962C8B-B14F-4D97-AF65-F5344CB8AC3E}">
        <p14:creationId xmlns:p14="http://schemas.microsoft.com/office/powerpoint/2010/main" val="1577709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Computer Interaction</a:t>
            </a:r>
            <a:endParaRPr lang="en-US" dirty="0"/>
          </a:p>
        </p:txBody>
      </p:sp>
      <p:sp>
        <p:nvSpPr>
          <p:cNvPr id="3" name="Content Placeholder 2"/>
          <p:cNvSpPr>
            <a:spLocks noGrp="1"/>
          </p:cNvSpPr>
          <p:nvPr>
            <p:ph sz="quarter" idx="1"/>
          </p:nvPr>
        </p:nvSpPr>
        <p:spPr>
          <a:xfrm>
            <a:off x="228600" y="1403350"/>
            <a:ext cx="8915400" cy="4876800"/>
          </a:xfrm>
        </p:spPr>
        <p:txBody>
          <a:bodyPr/>
          <a:lstStyle/>
          <a:p>
            <a:pPr marL="195580" marR="675005" indent="-182880">
              <a:lnSpc>
                <a:spcPts val="3460"/>
              </a:lnSpc>
              <a:spcBef>
                <a:spcPts val="535"/>
              </a:spcBef>
              <a:buFont typeface="Wingdings"/>
              <a:buChar char=""/>
              <a:tabLst>
                <a:tab pos="195580" algn="l"/>
              </a:tabLst>
            </a:pPr>
            <a:r>
              <a:rPr lang="en-US" sz="2800" spc="-35" dirty="0">
                <a:cs typeface="Times New Roman" panose="02020603050405020304" pitchFamily="18" charset="0"/>
              </a:rPr>
              <a:t>HCI</a:t>
            </a:r>
            <a:r>
              <a:rPr lang="en-US" sz="2800" spc="-325" dirty="0">
                <a:cs typeface="Times New Roman" panose="02020603050405020304" pitchFamily="18" charset="0"/>
              </a:rPr>
              <a:t> </a:t>
            </a:r>
            <a:r>
              <a:rPr lang="en-US" sz="2800" spc="-85" dirty="0">
                <a:cs typeface="Times New Roman" panose="02020603050405020304" pitchFamily="18" charset="0"/>
              </a:rPr>
              <a:t>is</a:t>
            </a:r>
            <a:r>
              <a:rPr lang="en-US" sz="2800" spc="-320" dirty="0">
                <a:cs typeface="Times New Roman" panose="02020603050405020304" pitchFamily="18" charset="0"/>
              </a:rPr>
              <a:t> </a:t>
            </a:r>
            <a:r>
              <a:rPr lang="en-US" sz="2800" spc="-90" dirty="0">
                <a:cs typeface="Times New Roman" panose="02020603050405020304" pitchFamily="18" charset="0"/>
              </a:rPr>
              <a:t>an</a:t>
            </a:r>
            <a:r>
              <a:rPr lang="en-US" sz="2800" spc="-340" dirty="0">
                <a:cs typeface="Times New Roman" panose="02020603050405020304" pitchFamily="18" charset="0"/>
              </a:rPr>
              <a:t> </a:t>
            </a:r>
            <a:r>
              <a:rPr lang="en-US" sz="2800" spc="-130" dirty="0">
                <a:cs typeface="Times New Roman" panose="02020603050405020304" pitchFamily="18" charset="0"/>
              </a:rPr>
              <a:t>interdisciplinary</a:t>
            </a:r>
            <a:r>
              <a:rPr lang="en-US" sz="2800" spc="-345" dirty="0">
                <a:cs typeface="Times New Roman" panose="02020603050405020304" pitchFamily="18" charset="0"/>
              </a:rPr>
              <a:t> </a:t>
            </a:r>
            <a:r>
              <a:rPr lang="en-US" sz="2800" spc="-180" dirty="0">
                <a:cs typeface="Times New Roman" panose="02020603050405020304" pitchFamily="18" charset="0"/>
              </a:rPr>
              <a:t>area,</a:t>
            </a:r>
            <a:r>
              <a:rPr lang="en-US" sz="2800" spc="-340" dirty="0">
                <a:cs typeface="Times New Roman" panose="02020603050405020304" pitchFamily="18" charset="0"/>
              </a:rPr>
              <a:t> </a:t>
            </a:r>
            <a:r>
              <a:rPr lang="en-US" sz="2800" spc="-125" dirty="0">
                <a:cs typeface="Times New Roman" panose="02020603050405020304" pitchFamily="18" charset="0"/>
              </a:rPr>
              <a:t>each</a:t>
            </a:r>
            <a:r>
              <a:rPr lang="en-US" sz="2800" spc="-345" dirty="0">
                <a:cs typeface="Times New Roman" panose="02020603050405020304" pitchFamily="18" charset="0"/>
              </a:rPr>
              <a:t> </a:t>
            </a:r>
            <a:r>
              <a:rPr lang="en-US" sz="2800" spc="-120" dirty="0">
                <a:cs typeface="Times New Roman" panose="02020603050405020304" pitchFamily="18" charset="0"/>
              </a:rPr>
              <a:t>with</a:t>
            </a:r>
            <a:r>
              <a:rPr lang="en-US" sz="2800" spc="-345" dirty="0">
                <a:cs typeface="Times New Roman" panose="02020603050405020304" pitchFamily="18" charset="0"/>
              </a:rPr>
              <a:t> </a:t>
            </a:r>
            <a:r>
              <a:rPr lang="en-US" sz="2800" spc="-140" dirty="0">
                <a:cs typeface="Times New Roman" panose="02020603050405020304" pitchFamily="18" charset="0"/>
              </a:rPr>
              <a:t>different  </a:t>
            </a:r>
            <a:r>
              <a:rPr lang="en-US" sz="2800" spc="-140" dirty="0" smtClean="0">
                <a:cs typeface="Times New Roman" panose="02020603050405020304" pitchFamily="18" charset="0"/>
              </a:rPr>
              <a:t>emphasi</a:t>
            </a:r>
            <a:r>
              <a:rPr lang="en-US" sz="2800" spc="-100" dirty="0" smtClean="0">
                <a:cs typeface="Times New Roman" panose="02020603050405020304" pitchFamily="18" charset="0"/>
              </a:rPr>
              <a:t>s</a:t>
            </a:r>
            <a:r>
              <a:rPr lang="en-US" sz="2800" spc="-100" dirty="0">
                <a:cs typeface="Times New Roman" panose="02020603050405020304" pitchFamily="18" charset="0"/>
              </a:rPr>
              <a:t>:</a:t>
            </a:r>
          </a:p>
          <a:p>
            <a:pPr marL="527685" marR="1627505" indent="-514984">
              <a:lnSpc>
                <a:spcPts val="3460"/>
              </a:lnSpc>
              <a:spcBef>
                <a:spcPts val="1385"/>
              </a:spcBef>
              <a:buAutoNum type="arabicPeriod"/>
              <a:tabLst>
                <a:tab pos="527685" algn="l"/>
                <a:tab pos="528320" algn="l"/>
              </a:tabLst>
            </a:pPr>
            <a:r>
              <a:rPr lang="en-US" sz="2800" spc="-90" dirty="0">
                <a:cs typeface="Times New Roman" panose="02020603050405020304" pitchFamily="18" charset="0"/>
              </a:rPr>
              <a:t>Computer</a:t>
            </a:r>
            <a:r>
              <a:rPr lang="en-US" sz="2800" spc="-425" dirty="0">
                <a:cs typeface="Times New Roman" panose="02020603050405020304" pitchFamily="18" charset="0"/>
              </a:rPr>
              <a:t> </a:t>
            </a:r>
            <a:r>
              <a:rPr lang="en-US" sz="2800" spc="-95" dirty="0">
                <a:cs typeface="Times New Roman" panose="02020603050405020304" pitchFamily="18" charset="0"/>
              </a:rPr>
              <a:t>Science</a:t>
            </a:r>
            <a:r>
              <a:rPr lang="en-US" sz="2800" spc="-380" dirty="0">
                <a:cs typeface="Times New Roman" panose="02020603050405020304" pitchFamily="18" charset="0"/>
              </a:rPr>
              <a:t> </a:t>
            </a:r>
            <a:r>
              <a:rPr lang="en-US" sz="2800" spc="-105" dirty="0">
                <a:cs typeface="Times New Roman" panose="02020603050405020304" pitchFamily="18" charset="0"/>
              </a:rPr>
              <a:t>[Application</a:t>
            </a:r>
            <a:r>
              <a:rPr lang="en-US" sz="2800" spc="-370" dirty="0">
                <a:cs typeface="Times New Roman" panose="02020603050405020304" pitchFamily="18" charset="0"/>
              </a:rPr>
              <a:t> </a:t>
            </a:r>
            <a:r>
              <a:rPr lang="en-US" sz="2800" spc="-60" dirty="0">
                <a:cs typeface="Times New Roman" panose="02020603050405020304" pitchFamily="18" charset="0"/>
              </a:rPr>
              <a:t>design</a:t>
            </a:r>
            <a:r>
              <a:rPr lang="en-US" sz="2800" spc="-360" dirty="0">
                <a:cs typeface="Times New Roman" panose="02020603050405020304" pitchFamily="18" charset="0"/>
              </a:rPr>
              <a:t> </a:t>
            </a:r>
            <a:r>
              <a:rPr lang="en-US" sz="2800" spc="-80" dirty="0">
                <a:cs typeface="Times New Roman" panose="02020603050405020304" pitchFamily="18" charset="0"/>
              </a:rPr>
              <a:t>and </a:t>
            </a:r>
            <a:r>
              <a:rPr lang="en-US" sz="2800" spc="-90" dirty="0" smtClean="0">
                <a:cs typeface="Times New Roman" panose="02020603050405020304" pitchFamily="18" charset="0"/>
              </a:rPr>
              <a:t>engineering</a:t>
            </a:r>
            <a:r>
              <a:rPr lang="en-US" sz="2800" spc="-370" dirty="0" smtClean="0">
                <a:cs typeface="Times New Roman" panose="02020603050405020304" pitchFamily="18" charset="0"/>
              </a:rPr>
              <a:t>  </a:t>
            </a:r>
            <a:r>
              <a:rPr lang="en-US" sz="2800" spc="-90" dirty="0" smtClean="0">
                <a:cs typeface="Times New Roman" panose="02020603050405020304" pitchFamily="18" charset="0"/>
              </a:rPr>
              <a:t>of</a:t>
            </a:r>
            <a:r>
              <a:rPr lang="en-US" sz="2800" spc="-325" dirty="0" smtClean="0">
                <a:cs typeface="Times New Roman" panose="02020603050405020304" pitchFamily="18" charset="0"/>
              </a:rPr>
              <a:t> </a:t>
            </a:r>
            <a:r>
              <a:rPr lang="en-US" sz="2800" spc="-70" dirty="0">
                <a:cs typeface="Times New Roman" panose="02020603050405020304" pitchFamily="18" charset="0"/>
              </a:rPr>
              <a:t>human</a:t>
            </a:r>
            <a:r>
              <a:rPr lang="en-US" sz="2800" spc="-340" dirty="0">
                <a:cs typeface="Times New Roman" panose="02020603050405020304" pitchFamily="18" charset="0"/>
              </a:rPr>
              <a:t> </a:t>
            </a:r>
            <a:r>
              <a:rPr lang="en-US" sz="2800" spc="-135" dirty="0">
                <a:cs typeface="Times New Roman" panose="02020603050405020304" pitchFamily="18" charset="0"/>
              </a:rPr>
              <a:t>interfaces]</a:t>
            </a:r>
          </a:p>
          <a:p>
            <a:pPr marL="527685" indent="-514984">
              <a:spcBef>
                <a:spcPts val="970"/>
              </a:spcBef>
              <a:buFontTx/>
              <a:buAutoNum type="arabicPeriod"/>
              <a:tabLst>
                <a:tab pos="527685" algn="l"/>
                <a:tab pos="528320" algn="l"/>
              </a:tabLst>
            </a:pPr>
            <a:r>
              <a:rPr lang="en-US" sz="2800" spc="-45" dirty="0">
                <a:cs typeface="Times New Roman" panose="02020603050405020304" pitchFamily="18" charset="0"/>
              </a:rPr>
              <a:t>Psychology</a:t>
            </a:r>
            <a:r>
              <a:rPr lang="en-US" sz="2800" spc="-330" dirty="0">
                <a:cs typeface="Times New Roman" panose="02020603050405020304" pitchFamily="18" charset="0"/>
              </a:rPr>
              <a:t> </a:t>
            </a:r>
            <a:r>
              <a:rPr lang="en-US" sz="2800" spc="-114" dirty="0">
                <a:cs typeface="Times New Roman" panose="02020603050405020304" pitchFamily="18" charset="0"/>
              </a:rPr>
              <a:t>[The</a:t>
            </a:r>
            <a:r>
              <a:rPr lang="en-US" sz="2800" spc="-345" dirty="0">
                <a:cs typeface="Times New Roman" panose="02020603050405020304" pitchFamily="18" charset="0"/>
              </a:rPr>
              <a:t> </a:t>
            </a:r>
            <a:r>
              <a:rPr lang="en-US" sz="2800" spc="-125" dirty="0">
                <a:cs typeface="Times New Roman" panose="02020603050405020304" pitchFamily="18" charset="0"/>
              </a:rPr>
              <a:t>application</a:t>
            </a:r>
            <a:r>
              <a:rPr lang="en-US" sz="2800" spc="-360" dirty="0">
                <a:cs typeface="Times New Roman" panose="02020603050405020304" pitchFamily="18" charset="0"/>
              </a:rPr>
              <a:t> </a:t>
            </a:r>
            <a:r>
              <a:rPr lang="en-US" sz="2800" spc="-90" dirty="0">
                <a:cs typeface="Times New Roman" panose="02020603050405020304" pitchFamily="18" charset="0"/>
              </a:rPr>
              <a:t>of</a:t>
            </a:r>
            <a:r>
              <a:rPr lang="en-US" sz="2800" spc="-320" dirty="0">
                <a:cs typeface="Times New Roman" panose="02020603050405020304" pitchFamily="18" charset="0"/>
              </a:rPr>
              <a:t> </a:t>
            </a:r>
            <a:r>
              <a:rPr lang="en-US" sz="2800" spc="-114" dirty="0">
                <a:cs typeface="Times New Roman" panose="02020603050405020304" pitchFamily="18" charset="0"/>
              </a:rPr>
              <a:t>theories</a:t>
            </a:r>
            <a:r>
              <a:rPr lang="en-US" sz="2800" spc="-340" dirty="0">
                <a:cs typeface="Times New Roman" panose="02020603050405020304" pitchFamily="18" charset="0"/>
              </a:rPr>
              <a:t> </a:t>
            </a:r>
            <a:r>
              <a:rPr lang="en-US" sz="2800" spc="-90" dirty="0">
                <a:cs typeface="Times New Roman" panose="02020603050405020304" pitchFamily="18" charset="0"/>
              </a:rPr>
              <a:t>of</a:t>
            </a:r>
            <a:r>
              <a:rPr lang="en-US" sz="2800" spc="-295" dirty="0">
                <a:cs typeface="Times New Roman" panose="02020603050405020304" pitchFamily="18" charset="0"/>
              </a:rPr>
              <a:t> </a:t>
            </a:r>
            <a:r>
              <a:rPr lang="en-US" sz="2800" spc="-105" dirty="0">
                <a:cs typeface="Times New Roman" panose="02020603050405020304" pitchFamily="18" charset="0"/>
              </a:rPr>
              <a:t>cognitive </a:t>
            </a:r>
            <a:r>
              <a:rPr lang="en-US" sz="2800" spc="-85" dirty="0">
                <a:cs typeface="Times New Roman" panose="02020603050405020304" pitchFamily="18" charset="0"/>
              </a:rPr>
              <a:t>processes</a:t>
            </a:r>
            <a:r>
              <a:rPr lang="en-US" sz="2800" spc="-330" dirty="0">
                <a:cs typeface="Times New Roman" panose="02020603050405020304" pitchFamily="18" charset="0"/>
              </a:rPr>
              <a:t> </a:t>
            </a:r>
            <a:r>
              <a:rPr lang="en-US" sz="2800" spc="-80" dirty="0">
                <a:cs typeface="Times New Roman" panose="02020603050405020304" pitchFamily="18" charset="0"/>
              </a:rPr>
              <a:t>and</a:t>
            </a:r>
            <a:r>
              <a:rPr lang="en-US" sz="2800" spc="-325" dirty="0">
                <a:cs typeface="Times New Roman" panose="02020603050405020304" pitchFamily="18" charset="0"/>
              </a:rPr>
              <a:t> </a:t>
            </a:r>
            <a:r>
              <a:rPr lang="en-US" sz="2800" spc="-125" dirty="0">
                <a:cs typeface="Times New Roman" panose="02020603050405020304" pitchFamily="18" charset="0"/>
              </a:rPr>
              <a:t>the </a:t>
            </a:r>
            <a:r>
              <a:rPr lang="en-US" sz="2800" spc="-140" dirty="0">
                <a:cs typeface="Times New Roman" panose="02020603050405020304" pitchFamily="18" charset="0"/>
              </a:rPr>
              <a:t>empirical</a:t>
            </a:r>
            <a:r>
              <a:rPr lang="en-US" sz="2800" spc="-375" dirty="0">
                <a:cs typeface="Times New Roman" panose="02020603050405020304" pitchFamily="18" charset="0"/>
              </a:rPr>
              <a:t> </a:t>
            </a:r>
            <a:r>
              <a:rPr lang="en-US" sz="2800" spc="-90" dirty="0">
                <a:cs typeface="Times New Roman" panose="02020603050405020304" pitchFamily="18" charset="0"/>
              </a:rPr>
              <a:t>analysis</a:t>
            </a:r>
            <a:r>
              <a:rPr lang="en-US" sz="2800" spc="-125" dirty="0">
                <a:cs typeface="Times New Roman" panose="02020603050405020304" pitchFamily="18" charset="0"/>
              </a:rPr>
              <a:t> </a:t>
            </a:r>
            <a:r>
              <a:rPr lang="en-US" sz="2800" spc="-90" dirty="0">
                <a:cs typeface="Times New Roman" panose="02020603050405020304" pitchFamily="18" charset="0"/>
              </a:rPr>
              <a:t>of </a:t>
            </a:r>
            <a:r>
              <a:rPr lang="en-US" sz="2800" spc="-105" dirty="0" smtClean="0">
                <a:cs typeface="Times New Roman" panose="02020603050405020304" pitchFamily="18" charset="0"/>
              </a:rPr>
              <a:t>user </a:t>
            </a:r>
            <a:r>
              <a:rPr lang="en-US" sz="2800" spc="-630" dirty="0" smtClean="0">
                <a:cs typeface="Times New Roman" panose="02020603050405020304" pitchFamily="18" charset="0"/>
              </a:rPr>
              <a:t> </a:t>
            </a:r>
            <a:r>
              <a:rPr lang="en-US" sz="2800" spc="-110" dirty="0">
                <a:cs typeface="Times New Roman" panose="02020603050405020304" pitchFamily="18" charset="0"/>
              </a:rPr>
              <a:t>behavior]</a:t>
            </a:r>
          </a:p>
          <a:p>
            <a:pPr marL="527685" marR="5080" indent="-514984">
              <a:lnSpc>
                <a:spcPts val="3460"/>
              </a:lnSpc>
              <a:spcBef>
                <a:spcPts val="535"/>
              </a:spcBef>
              <a:buAutoNum type="arabicPeriod" startAt="3"/>
              <a:tabLst>
                <a:tab pos="527685" algn="l"/>
                <a:tab pos="528320" algn="l"/>
              </a:tabLst>
            </a:pPr>
            <a:r>
              <a:rPr lang="en-US" sz="2800" spc="-35" dirty="0">
                <a:cs typeface="Times New Roman" panose="02020603050405020304" pitchFamily="18" charset="0"/>
              </a:rPr>
              <a:t>Sociology</a:t>
            </a:r>
            <a:r>
              <a:rPr lang="en-US" sz="2800" spc="-340" dirty="0">
                <a:cs typeface="Times New Roman" panose="02020603050405020304" pitchFamily="18" charset="0"/>
              </a:rPr>
              <a:t> </a:t>
            </a:r>
            <a:r>
              <a:rPr lang="en-US" sz="2800" spc="-80" dirty="0">
                <a:cs typeface="Times New Roman" panose="02020603050405020304" pitchFamily="18" charset="0"/>
              </a:rPr>
              <a:t>and</a:t>
            </a:r>
            <a:r>
              <a:rPr lang="en-US" sz="2800" spc="-365" dirty="0">
                <a:cs typeface="Times New Roman" panose="02020603050405020304" pitchFamily="18" charset="0"/>
              </a:rPr>
              <a:t> </a:t>
            </a:r>
            <a:r>
              <a:rPr lang="en-US" sz="2800" spc="-70" dirty="0">
                <a:cs typeface="Times New Roman" panose="02020603050405020304" pitchFamily="18" charset="0"/>
              </a:rPr>
              <a:t>anthropology</a:t>
            </a:r>
            <a:r>
              <a:rPr lang="en-US" sz="2800" spc="-340" dirty="0">
                <a:cs typeface="Times New Roman" panose="02020603050405020304" pitchFamily="18" charset="0"/>
              </a:rPr>
              <a:t> </a:t>
            </a:r>
            <a:r>
              <a:rPr lang="en-US" sz="2800" spc="-120" dirty="0">
                <a:cs typeface="Times New Roman" panose="02020603050405020304" pitchFamily="18" charset="0"/>
              </a:rPr>
              <a:t>[Interactions</a:t>
            </a:r>
            <a:r>
              <a:rPr lang="en-US" sz="2800" spc="-360" dirty="0">
                <a:cs typeface="Times New Roman" panose="02020603050405020304" pitchFamily="18" charset="0"/>
              </a:rPr>
              <a:t> </a:t>
            </a:r>
            <a:r>
              <a:rPr lang="en-US" sz="2800" spc="-120" dirty="0">
                <a:cs typeface="Times New Roman" panose="02020603050405020304" pitchFamily="18" charset="0"/>
              </a:rPr>
              <a:t>between  </a:t>
            </a:r>
            <a:r>
              <a:rPr lang="en-US" sz="2800" spc="-114" dirty="0">
                <a:cs typeface="Times New Roman" panose="02020603050405020304" pitchFamily="18" charset="0"/>
              </a:rPr>
              <a:t>technology, </a:t>
            </a:r>
            <a:r>
              <a:rPr lang="en-US" sz="2800" spc="-135" dirty="0">
                <a:cs typeface="Times New Roman" panose="02020603050405020304" pitchFamily="18" charset="0"/>
              </a:rPr>
              <a:t>work, </a:t>
            </a:r>
            <a:r>
              <a:rPr lang="en-US" sz="2800" spc="-80" dirty="0" smtClean="0">
                <a:cs typeface="Times New Roman" panose="02020603050405020304" pitchFamily="18" charset="0"/>
              </a:rPr>
              <a:t>and </a:t>
            </a:r>
            <a:r>
              <a:rPr lang="en-US" sz="2800" spc="-755" dirty="0" smtClean="0">
                <a:cs typeface="Times New Roman" panose="02020603050405020304" pitchFamily="18" charset="0"/>
              </a:rPr>
              <a:t>    </a:t>
            </a:r>
            <a:r>
              <a:rPr lang="en-US" sz="2800" spc="-100" dirty="0" smtClean="0">
                <a:cs typeface="Times New Roman" panose="02020603050405020304" pitchFamily="18" charset="0"/>
              </a:rPr>
              <a:t>organization</a:t>
            </a:r>
            <a:r>
              <a:rPr lang="en-US" sz="2800" spc="-100" dirty="0">
                <a:cs typeface="Times New Roman" panose="02020603050405020304" pitchFamily="18" charset="0"/>
              </a:rPr>
              <a:t>]</a:t>
            </a:r>
            <a:endParaRPr lang="en-US" sz="2800" dirty="0">
              <a:cs typeface="Times New Roman" panose="02020603050405020304" pitchFamily="18" charset="0"/>
            </a:endParaRPr>
          </a:p>
          <a:p>
            <a:pPr marL="527685" indent="-514984">
              <a:lnSpc>
                <a:spcPct val="100000"/>
              </a:lnSpc>
              <a:spcBef>
                <a:spcPts val="950"/>
              </a:spcBef>
              <a:buAutoNum type="arabicPeriod" startAt="3"/>
              <a:tabLst>
                <a:tab pos="527685" algn="l"/>
                <a:tab pos="528320" algn="l"/>
              </a:tabLst>
            </a:pPr>
            <a:r>
              <a:rPr lang="en-US" sz="2800" spc="-114" dirty="0">
                <a:cs typeface="Times New Roman" panose="02020603050405020304" pitchFamily="18" charset="0"/>
              </a:rPr>
              <a:t>Industrial</a:t>
            </a:r>
            <a:r>
              <a:rPr lang="en-US" sz="2800" spc="-355" dirty="0">
                <a:cs typeface="Times New Roman" panose="02020603050405020304" pitchFamily="18" charset="0"/>
              </a:rPr>
              <a:t> </a:t>
            </a:r>
            <a:r>
              <a:rPr lang="en-US" sz="2800" spc="-20" dirty="0">
                <a:cs typeface="Times New Roman" panose="02020603050405020304" pitchFamily="18" charset="0"/>
              </a:rPr>
              <a:t>Design</a:t>
            </a:r>
            <a:r>
              <a:rPr lang="en-US" sz="2800" spc="-340" dirty="0">
                <a:cs typeface="Times New Roman" panose="02020603050405020304" pitchFamily="18" charset="0"/>
              </a:rPr>
              <a:t> </a:t>
            </a:r>
            <a:r>
              <a:rPr lang="en-US" sz="2800" spc="-145" dirty="0">
                <a:cs typeface="Times New Roman" panose="02020603050405020304" pitchFamily="18" charset="0"/>
              </a:rPr>
              <a:t>[Interactive</a:t>
            </a:r>
            <a:r>
              <a:rPr lang="en-US" sz="2800" spc="-375" dirty="0">
                <a:cs typeface="Times New Roman" panose="02020603050405020304" pitchFamily="18" charset="0"/>
              </a:rPr>
              <a:t> </a:t>
            </a:r>
            <a:r>
              <a:rPr lang="en-US" sz="2800" spc="-95" dirty="0">
                <a:cs typeface="Times New Roman" panose="02020603050405020304" pitchFamily="18" charset="0"/>
              </a:rPr>
              <a:t>Products]</a:t>
            </a:r>
            <a:endParaRPr lang="en-US" sz="2800" dirty="0">
              <a:cs typeface="Times New Roman" panose="02020603050405020304" pitchFamily="18" charset="0"/>
            </a:endParaRPr>
          </a:p>
          <a:p>
            <a:endParaRPr lang="en-US" dirty="0"/>
          </a:p>
        </p:txBody>
      </p:sp>
    </p:spTree>
    <p:extLst>
      <p:ext uri="{BB962C8B-B14F-4D97-AF65-F5344CB8AC3E}">
        <p14:creationId xmlns:p14="http://schemas.microsoft.com/office/powerpoint/2010/main" val="3698862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Computer Interaction</a:t>
            </a:r>
            <a:endParaRPr lang="en-US" dirty="0"/>
          </a:p>
        </p:txBody>
      </p:sp>
      <p:sp>
        <p:nvSpPr>
          <p:cNvPr id="3" name="Content Placeholder 2"/>
          <p:cNvSpPr>
            <a:spLocks noGrp="1"/>
          </p:cNvSpPr>
          <p:nvPr>
            <p:ph sz="quarter" idx="1"/>
          </p:nvPr>
        </p:nvSpPr>
        <p:spPr/>
        <p:txBody>
          <a:bodyPr/>
          <a:lstStyle/>
          <a:p>
            <a:pPr marL="195580" marR="945515" indent="-182880">
              <a:lnSpc>
                <a:spcPct val="90000"/>
              </a:lnSpc>
              <a:spcBef>
                <a:spcPts val="459"/>
              </a:spcBef>
              <a:buFont typeface="Wingdings"/>
              <a:buChar char=""/>
              <a:tabLst>
                <a:tab pos="195580" algn="l"/>
              </a:tabLst>
            </a:pPr>
            <a:r>
              <a:rPr lang="en-US" sz="2800" spc="-90" dirty="0">
                <a:latin typeface="+mj-lt"/>
                <a:cs typeface="Trebuchet MS"/>
              </a:rPr>
              <a:t>Cognition:</a:t>
            </a:r>
            <a:r>
              <a:rPr lang="en-US" sz="2800" spc="-509" dirty="0">
                <a:latin typeface="+mj-lt"/>
                <a:cs typeface="Trebuchet MS"/>
              </a:rPr>
              <a:t> </a:t>
            </a:r>
            <a:r>
              <a:rPr lang="en-US" sz="2800" spc="-95" dirty="0">
                <a:latin typeface="+mj-lt"/>
                <a:cs typeface="Trebuchet MS"/>
              </a:rPr>
              <a:t>The</a:t>
            </a:r>
            <a:r>
              <a:rPr lang="en-US" sz="2800" spc="-305" dirty="0">
                <a:latin typeface="+mj-lt"/>
                <a:cs typeface="Trebuchet MS"/>
              </a:rPr>
              <a:t> </a:t>
            </a:r>
            <a:r>
              <a:rPr lang="en-US" sz="2800" spc="-114" dirty="0">
                <a:latin typeface="+mj-lt"/>
                <a:cs typeface="Trebuchet MS"/>
              </a:rPr>
              <a:t>mental</a:t>
            </a:r>
            <a:r>
              <a:rPr lang="en-US" sz="2800" spc="-300" dirty="0">
                <a:latin typeface="+mj-lt"/>
                <a:cs typeface="Trebuchet MS"/>
              </a:rPr>
              <a:t> </a:t>
            </a:r>
            <a:r>
              <a:rPr lang="en-US" sz="2800" spc="-110" dirty="0">
                <a:latin typeface="+mj-lt"/>
                <a:cs typeface="Trebuchet MS"/>
              </a:rPr>
              <a:t>action</a:t>
            </a:r>
            <a:r>
              <a:rPr lang="en-US" sz="2800" spc="-290" dirty="0">
                <a:latin typeface="+mj-lt"/>
                <a:cs typeface="Trebuchet MS"/>
              </a:rPr>
              <a:t> </a:t>
            </a:r>
            <a:r>
              <a:rPr lang="en-US" sz="2800" spc="-90" dirty="0">
                <a:latin typeface="+mj-lt"/>
                <a:cs typeface="Trebuchet MS"/>
              </a:rPr>
              <a:t>or</a:t>
            </a:r>
            <a:r>
              <a:rPr lang="en-US" sz="2800" spc="-305" dirty="0">
                <a:latin typeface="+mj-lt"/>
                <a:cs typeface="Trebuchet MS"/>
              </a:rPr>
              <a:t> </a:t>
            </a:r>
            <a:r>
              <a:rPr lang="en-US" sz="2800" spc="-85" dirty="0">
                <a:latin typeface="+mj-lt"/>
                <a:cs typeface="Trebuchet MS"/>
              </a:rPr>
              <a:t>process</a:t>
            </a:r>
            <a:r>
              <a:rPr lang="en-US" sz="2800" spc="-335" dirty="0">
                <a:latin typeface="+mj-lt"/>
                <a:cs typeface="Trebuchet MS"/>
              </a:rPr>
              <a:t> </a:t>
            </a:r>
            <a:r>
              <a:rPr lang="en-US" sz="2800" spc="-90" dirty="0">
                <a:latin typeface="+mj-lt"/>
                <a:cs typeface="Trebuchet MS"/>
              </a:rPr>
              <a:t>of</a:t>
            </a:r>
            <a:r>
              <a:rPr lang="en-US" sz="2800" spc="-310" dirty="0">
                <a:latin typeface="+mj-lt"/>
                <a:cs typeface="Trebuchet MS"/>
              </a:rPr>
              <a:t> </a:t>
            </a:r>
            <a:r>
              <a:rPr lang="en-US" sz="2800" spc="-105" dirty="0">
                <a:latin typeface="+mj-lt"/>
                <a:cs typeface="Trebuchet MS"/>
              </a:rPr>
              <a:t>acquiring  </a:t>
            </a:r>
            <a:r>
              <a:rPr lang="en-US" sz="2800" spc="-75" dirty="0">
                <a:latin typeface="+mj-lt"/>
                <a:cs typeface="Trebuchet MS"/>
              </a:rPr>
              <a:t>knowledge and </a:t>
            </a:r>
            <a:r>
              <a:rPr lang="en-US" sz="2800" spc="-80" dirty="0">
                <a:latin typeface="+mj-lt"/>
                <a:cs typeface="Trebuchet MS"/>
              </a:rPr>
              <a:t>understanding </a:t>
            </a:r>
            <a:r>
              <a:rPr lang="en-US" sz="2800" spc="-65" dirty="0">
                <a:latin typeface="+mj-lt"/>
                <a:cs typeface="Trebuchet MS"/>
              </a:rPr>
              <a:t>through </a:t>
            </a:r>
            <a:r>
              <a:rPr lang="en-US" sz="2800" spc="-90" dirty="0">
                <a:latin typeface="+mj-lt"/>
                <a:cs typeface="Trebuchet MS"/>
              </a:rPr>
              <a:t>thought,  </a:t>
            </a:r>
            <a:r>
              <a:rPr lang="en-US" sz="2800" spc="-150" dirty="0">
                <a:latin typeface="+mj-lt"/>
                <a:cs typeface="Trebuchet MS"/>
              </a:rPr>
              <a:t>experience, </a:t>
            </a:r>
            <a:r>
              <a:rPr lang="en-US" sz="2800" spc="-80" dirty="0">
                <a:latin typeface="+mj-lt"/>
                <a:cs typeface="Trebuchet MS"/>
              </a:rPr>
              <a:t>and </a:t>
            </a:r>
            <a:r>
              <a:rPr lang="en-US" sz="2800" spc="-114" dirty="0">
                <a:latin typeface="+mj-lt"/>
                <a:cs typeface="Trebuchet MS"/>
              </a:rPr>
              <a:t>the</a:t>
            </a:r>
            <a:r>
              <a:rPr lang="en-US" sz="2800" spc="-715" dirty="0">
                <a:latin typeface="+mj-lt"/>
                <a:cs typeface="Trebuchet MS"/>
              </a:rPr>
              <a:t> </a:t>
            </a:r>
            <a:r>
              <a:rPr lang="en-US" sz="2800" spc="-100" dirty="0">
                <a:latin typeface="+mj-lt"/>
                <a:cs typeface="Trebuchet MS"/>
              </a:rPr>
              <a:t>senses.</a:t>
            </a:r>
            <a:endParaRPr lang="en-US" sz="2800" dirty="0">
              <a:latin typeface="+mj-lt"/>
              <a:cs typeface="Trebuchet MS"/>
            </a:endParaRPr>
          </a:p>
          <a:p>
            <a:pPr marL="195580" marR="153670" indent="-182880">
              <a:lnSpc>
                <a:spcPct val="90000"/>
              </a:lnSpc>
              <a:spcBef>
                <a:spcPts val="1400"/>
              </a:spcBef>
              <a:buFont typeface="Wingdings"/>
              <a:buChar char=""/>
              <a:tabLst>
                <a:tab pos="195580" algn="l"/>
              </a:tabLst>
            </a:pPr>
            <a:r>
              <a:rPr lang="en-US" sz="2800" spc="-75" dirty="0">
                <a:latin typeface="+mj-lt"/>
                <a:cs typeface="Trebuchet MS"/>
              </a:rPr>
              <a:t>Ergonomics: </a:t>
            </a:r>
            <a:r>
              <a:rPr lang="en-US" sz="2800" spc="-50" dirty="0">
                <a:latin typeface="+mj-lt"/>
                <a:cs typeface="Trebuchet MS"/>
              </a:rPr>
              <a:t>Is </a:t>
            </a:r>
            <a:r>
              <a:rPr lang="en-US" sz="2800" spc="-114" dirty="0">
                <a:latin typeface="+mj-lt"/>
                <a:cs typeface="Trebuchet MS"/>
              </a:rPr>
              <a:t>the </a:t>
            </a:r>
            <a:r>
              <a:rPr lang="en-US" sz="2800" spc="-75" dirty="0">
                <a:latin typeface="+mj-lt"/>
                <a:cs typeface="Trebuchet MS"/>
              </a:rPr>
              <a:t>study </a:t>
            </a:r>
            <a:r>
              <a:rPr lang="en-US" sz="2800" spc="-90" dirty="0">
                <a:latin typeface="+mj-lt"/>
                <a:cs typeface="Trebuchet MS"/>
              </a:rPr>
              <a:t>of </a:t>
            </a:r>
            <a:r>
              <a:rPr lang="en-US" sz="2800" spc="-55" dirty="0">
                <a:latin typeface="+mj-lt"/>
                <a:cs typeface="Trebuchet MS"/>
              </a:rPr>
              <a:t>how humans </a:t>
            </a:r>
            <a:r>
              <a:rPr lang="en-US" sz="2800" spc="-140" dirty="0">
                <a:latin typeface="+mj-lt"/>
                <a:cs typeface="Trebuchet MS"/>
              </a:rPr>
              <a:t>interact </a:t>
            </a:r>
            <a:r>
              <a:rPr lang="en-US" sz="2800" spc="-114" dirty="0">
                <a:latin typeface="+mj-lt"/>
                <a:cs typeface="Trebuchet MS"/>
              </a:rPr>
              <a:t>with  </a:t>
            </a:r>
            <a:r>
              <a:rPr lang="en-US" sz="2800" spc="-75" dirty="0">
                <a:latin typeface="+mj-lt"/>
                <a:cs typeface="Trebuchet MS"/>
              </a:rPr>
              <a:t>manmade</a:t>
            </a:r>
            <a:r>
              <a:rPr lang="en-US" sz="2800" spc="-280" dirty="0">
                <a:latin typeface="+mj-lt"/>
                <a:cs typeface="Trebuchet MS"/>
              </a:rPr>
              <a:t> </a:t>
            </a:r>
            <a:r>
              <a:rPr lang="en-US" sz="2800" spc="-155" dirty="0">
                <a:latin typeface="+mj-lt"/>
                <a:cs typeface="Trebuchet MS"/>
              </a:rPr>
              <a:t>objects.</a:t>
            </a:r>
            <a:r>
              <a:rPr lang="en-US" sz="2800" spc="-509" dirty="0">
                <a:latin typeface="+mj-lt"/>
                <a:cs typeface="Trebuchet MS"/>
              </a:rPr>
              <a:t> </a:t>
            </a:r>
            <a:r>
              <a:rPr lang="en-US" sz="2800" spc="-90" dirty="0">
                <a:latin typeface="+mj-lt"/>
                <a:cs typeface="Trebuchet MS"/>
              </a:rPr>
              <a:t>The</a:t>
            </a:r>
            <a:r>
              <a:rPr lang="en-US" sz="2800" spc="-325" dirty="0">
                <a:latin typeface="+mj-lt"/>
                <a:cs typeface="Trebuchet MS"/>
              </a:rPr>
              <a:t> </a:t>
            </a:r>
            <a:r>
              <a:rPr lang="en-US" sz="2800" spc="-60" dirty="0">
                <a:latin typeface="+mj-lt"/>
                <a:cs typeface="Trebuchet MS"/>
              </a:rPr>
              <a:t>goal</a:t>
            </a:r>
            <a:r>
              <a:rPr lang="en-US" sz="2800" spc="-295" dirty="0">
                <a:latin typeface="+mj-lt"/>
                <a:cs typeface="Trebuchet MS"/>
              </a:rPr>
              <a:t> </a:t>
            </a:r>
            <a:r>
              <a:rPr lang="en-US" sz="2800" spc="-85" dirty="0">
                <a:latin typeface="+mj-lt"/>
                <a:cs typeface="Trebuchet MS"/>
              </a:rPr>
              <a:t>of</a:t>
            </a:r>
            <a:r>
              <a:rPr lang="en-US" sz="2800" spc="-310" dirty="0">
                <a:latin typeface="+mj-lt"/>
                <a:cs typeface="Trebuchet MS"/>
              </a:rPr>
              <a:t> </a:t>
            </a:r>
            <a:r>
              <a:rPr lang="en-US" sz="2800" spc="-65" dirty="0">
                <a:latin typeface="+mj-lt"/>
                <a:cs typeface="Trebuchet MS"/>
              </a:rPr>
              <a:t>ergonomics</a:t>
            </a:r>
            <a:r>
              <a:rPr lang="en-US" sz="2800" spc="-320" dirty="0">
                <a:latin typeface="+mj-lt"/>
                <a:cs typeface="Trebuchet MS"/>
              </a:rPr>
              <a:t> </a:t>
            </a:r>
            <a:r>
              <a:rPr lang="en-US" sz="2800" spc="-80" dirty="0">
                <a:latin typeface="+mj-lt"/>
                <a:cs typeface="Trebuchet MS"/>
              </a:rPr>
              <a:t>is</a:t>
            </a:r>
            <a:r>
              <a:rPr lang="en-US" sz="2800" spc="-300" dirty="0">
                <a:latin typeface="+mj-lt"/>
                <a:cs typeface="Trebuchet MS"/>
              </a:rPr>
              <a:t> </a:t>
            </a:r>
            <a:r>
              <a:rPr lang="en-US" sz="2800" spc="-85" dirty="0">
                <a:latin typeface="+mj-lt"/>
                <a:cs typeface="Trebuchet MS"/>
              </a:rPr>
              <a:t>to</a:t>
            </a:r>
            <a:r>
              <a:rPr lang="en-US" sz="2800" spc="-305" dirty="0">
                <a:latin typeface="+mj-lt"/>
                <a:cs typeface="Trebuchet MS"/>
              </a:rPr>
              <a:t> </a:t>
            </a:r>
            <a:r>
              <a:rPr lang="en-US" sz="2800" spc="-155" dirty="0">
                <a:latin typeface="+mj-lt"/>
                <a:cs typeface="Trebuchet MS"/>
              </a:rPr>
              <a:t>create</a:t>
            </a:r>
            <a:r>
              <a:rPr lang="en-US" sz="2800" spc="-325" dirty="0">
                <a:latin typeface="+mj-lt"/>
                <a:cs typeface="Trebuchet MS"/>
              </a:rPr>
              <a:t> </a:t>
            </a:r>
            <a:r>
              <a:rPr lang="en-US" sz="2800" spc="-85" dirty="0">
                <a:latin typeface="+mj-lt"/>
                <a:cs typeface="Trebuchet MS"/>
              </a:rPr>
              <a:t>an  </a:t>
            </a:r>
            <a:r>
              <a:rPr lang="en-US" sz="2800" spc="-95" dirty="0">
                <a:latin typeface="+mj-lt"/>
                <a:cs typeface="Trebuchet MS"/>
              </a:rPr>
              <a:t>environment</a:t>
            </a:r>
            <a:r>
              <a:rPr lang="en-US" sz="2800" spc="-300" dirty="0">
                <a:latin typeface="+mj-lt"/>
                <a:cs typeface="Trebuchet MS"/>
              </a:rPr>
              <a:t> </a:t>
            </a:r>
            <a:r>
              <a:rPr lang="en-US" sz="2800" spc="-120" dirty="0">
                <a:latin typeface="+mj-lt"/>
                <a:cs typeface="Trebuchet MS"/>
              </a:rPr>
              <a:t>that</a:t>
            </a:r>
            <a:r>
              <a:rPr lang="en-US" sz="2800" spc="-305" dirty="0">
                <a:latin typeface="+mj-lt"/>
                <a:cs typeface="Trebuchet MS"/>
              </a:rPr>
              <a:t> </a:t>
            </a:r>
            <a:r>
              <a:rPr lang="en-US" sz="2800" spc="-85" dirty="0">
                <a:latin typeface="+mj-lt"/>
                <a:cs typeface="Trebuchet MS"/>
              </a:rPr>
              <a:t>is</a:t>
            </a:r>
            <a:r>
              <a:rPr lang="en-US" sz="2800" spc="-295" dirty="0">
                <a:latin typeface="+mj-lt"/>
                <a:cs typeface="Trebuchet MS"/>
              </a:rPr>
              <a:t> </a:t>
            </a:r>
            <a:r>
              <a:rPr lang="en-US" sz="2800" spc="-155" dirty="0">
                <a:latin typeface="+mj-lt"/>
                <a:cs typeface="Trebuchet MS"/>
              </a:rPr>
              <a:t>well</a:t>
            </a:r>
            <a:r>
              <a:rPr lang="en-US" sz="2800" spc="-305" dirty="0">
                <a:latin typeface="+mj-lt"/>
                <a:cs typeface="Trebuchet MS"/>
              </a:rPr>
              <a:t> </a:t>
            </a:r>
            <a:r>
              <a:rPr lang="en-US" sz="2800" spc="-105" dirty="0">
                <a:latin typeface="+mj-lt"/>
                <a:cs typeface="Trebuchet MS"/>
              </a:rPr>
              <a:t>suited</a:t>
            </a:r>
            <a:r>
              <a:rPr lang="en-US" sz="2800" spc="-310" dirty="0">
                <a:latin typeface="+mj-lt"/>
                <a:cs typeface="Trebuchet MS"/>
              </a:rPr>
              <a:t> </a:t>
            </a:r>
            <a:r>
              <a:rPr lang="en-US" sz="2800" spc="-80" dirty="0">
                <a:latin typeface="+mj-lt"/>
                <a:cs typeface="Trebuchet MS"/>
              </a:rPr>
              <a:t>to</a:t>
            </a:r>
            <a:r>
              <a:rPr lang="en-US" sz="2800" spc="-305" dirty="0">
                <a:latin typeface="+mj-lt"/>
                <a:cs typeface="Trebuchet MS"/>
              </a:rPr>
              <a:t> </a:t>
            </a:r>
            <a:r>
              <a:rPr lang="en-US" sz="2800" spc="-110" dirty="0">
                <a:latin typeface="+mj-lt"/>
                <a:cs typeface="Trebuchet MS"/>
              </a:rPr>
              <a:t>a</a:t>
            </a:r>
            <a:r>
              <a:rPr lang="en-US" sz="2800" spc="-305" dirty="0">
                <a:latin typeface="+mj-lt"/>
                <a:cs typeface="Trebuchet MS"/>
              </a:rPr>
              <a:t> </a:t>
            </a:r>
            <a:r>
              <a:rPr lang="en-US" sz="2800" spc="-145" dirty="0">
                <a:latin typeface="+mj-lt"/>
                <a:cs typeface="Trebuchet MS"/>
              </a:rPr>
              <a:t>user’s</a:t>
            </a:r>
            <a:r>
              <a:rPr lang="en-US" sz="2800" spc="-320" dirty="0">
                <a:latin typeface="+mj-lt"/>
                <a:cs typeface="Trebuchet MS"/>
              </a:rPr>
              <a:t> </a:t>
            </a:r>
            <a:r>
              <a:rPr lang="en-US" sz="2800" spc="-100" dirty="0">
                <a:latin typeface="+mj-lt"/>
                <a:cs typeface="Trebuchet MS"/>
              </a:rPr>
              <a:t>physical</a:t>
            </a:r>
            <a:r>
              <a:rPr lang="en-US" sz="2800" spc="-310" dirty="0">
                <a:latin typeface="+mj-lt"/>
                <a:cs typeface="Trebuchet MS"/>
              </a:rPr>
              <a:t> </a:t>
            </a:r>
            <a:r>
              <a:rPr lang="en-US" sz="2800" spc="-125" dirty="0">
                <a:latin typeface="+mj-lt"/>
                <a:cs typeface="Trebuchet MS"/>
              </a:rPr>
              <a:t>needs.</a:t>
            </a:r>
            <a:endParaRPr lang="en-US" sz="2800" dirty="0">
              <a:latin typeface="+mj-lt"/>
              <a:cs typeface="Trebuchet MS"/>
            </a:endParaRPr>
          </a:p>
          <a:p>
            <a:pPr marL="195580" marR="5080" indent="-182880">
              <a:lnSpc>
                <a:spcPts val="3240"/>
              </a:lnSpc>
              <a:spcBef>
                <a:spcPts val="1440"/>
              </a:spcBef>
              <a:buFont typeface="Wingdings"/>
              <a:buChar char=""/>
              <a:tabLst>
                <a:tab pos="195580" algn="l"/>
              </a:tabLst>
            </a:pPr>
            <a:r>
              <a:rPr lang="en-US" sz="2800" spc="-114" dirty="0">
                <a:latin typeface="+mj-lt"/>
                <a:cs typeface="Trebuchet MS"/>
              </a:rPr>
              <a:t>Usability:</a:t>
            </a:r>
            <a:r>
              <a:rPr lang="en-US" sz="2800" spc="-495" dirty="0">
                <a:latin typeface="+mj-lt"/>
                <a:cs typeface="Trebuchet MS"/>
              </a:rPr>
              <a:t> </a:t>
            </a:r>
            <a:r>
              <a:rPr lang="en-US" sz="2800" spc="-95" dirty="0">
                <a:latin typeface="+mj-lt"/>
                <a:cs typeface="Trebuchet MS"/>
              </a:rPr>
              <a:t>The</a:t>
            </a:r>
            <a:r>
              <a:rPr lang="en-US" sz="2800" spc="-300" dirty="0">
                <a:latin typeface="+mj-lt"/>
                <a:cs typeface="Trebuchet MS"/>
              </a:rPr>
              <a:t> </a:t>
            </a:r>
            <a:r>
              <a:rPr lang="en-US" sz="2800" i="1" spc="-195" dirty="0">
                <a:latin typeface="+mj-lt"/>
                <a:cs typeface="Trebuchet MS"/>
              </a:rPr>
              <a:t>effectiveness</a:t>
            </a:r>
            <a:r>
              <a:rPr lang="en-US" sz="2800" spc="-195" dirty="0">
                <a:latin typeface="+mj-lt"/>
                <a:cs typeface="Trebuchet MS"/>
              </a:rPr>
              <a:t>,</a:t>
            </a:r>
            <a:r>
              <a:rPr lang="en-US" sz="2800" spc="-345" dirty="0">
                <a:latin typeface="+mj-lt"/>
                <a:cs typeface="Trebuchet MS"/>
              </a:rPr>
              <a:t> </a:t>
            </a:r>
            <a:r>
              <a:rPr lang="en-US" sz="2800" i="1" spc="-204" dirty="0">
                <a:latin typeface="+mj-lt"/>
                <a:cs typeface="Trebuchet MS"/>
              </a:rPr>
              <a:t>efficiency</a:t>
            </a:r>
            <a:r>
              <a:rPr lang="en-US" sz="2800" i="1" spc="-330" dirty="0">
                <a:latin typeface="+mj-lt"/>
                <a:cs typeface="Trebuchet MS"/>
              </a:rPr>
              <a:t> </a:t>
            </a:r>
            <a:r>
              <a:rPr lang="en-US" sz="2800" spc="-80" dirty="0">
                <a:latin typeface="+mj-lt"/>
                <a:cs typeface="Trebuchet MS"/>
              </a:rPr>
              <a:t>and</a:t>
            </a:r>
            <a:r>
              <a:rPr lang="en-US" sz="2800" spc="-275" dirty="0">
                <a:latin typeface="+mj-lt"/>
                <a:cs typeface="Trebuchet MS"/>
              </a:rPr>
              <a:t> </a:t>
            </a:r>
            <a:r>
              <a:rPr lang="en-US" sz="2800" i="1" spc="-155" dirty="0">
                <a:latin typeface="+mj-lt"/>
                <a:cs typeface="Trebuchet MS"/>
              </a:rPr>
              <a:t>satisfaction</a:t>
            </a:r>
            <a:r>
              <a:rPr lang="en-US" sz="2800" i="1" spc="-320" dirty="0">
                <a:latin typeface="+mj-lt"/>
                <a:cs typeface="Trebuchet MS"/>
              </a:rPr>
              <a:t> </a:t>
            </a:r>
            <a:r>
              <a:rPr lang="en-US" sz="2800" spc="-114" dirty="0">
                <a:latin typeface="+mj-lt"/>
                <a:cs typeface="Trebuchet MS"/>
              </a:rPr>
              <a:t>with  </a:t>
            </a:r>
            <a:r>
              <a:rPr lang="en-US" sz="2800" spc="-105" dirty="0">
                <a:latin typeface="+mj-lt"/>
                <a:cs typeface="Trebuchet MS"/>
              </a:rPr>
              <a:t>which </a:t>
            </a:r>
            <a:r>
              <a:rPr lang="en-US" sz="2800" spc="-125" dirty="0">
                <a:latin typeface="+mj-lt"/>
                <a:cs typeface="Trebuchet MS"/>
              </a:rPr>
              <a:t>specified </a:t>
            </a:r>
            <a:r>
              <a:rPr lang="en-US" sz="2800" spc="-85" dirty="0">
                <a:latin typeface="+mj-lt"/>
                <a:cs typeface="Trebuchet MS"/>
              </a:rPr>
              <a:t>users </a:t>
            </a:r>
            <a:r>
              <a:rPr lang="en-US" sz="2800" spc="-125" dirty="0">
                <a:latin typeface="+mj-lt"/>
                <a:cs typeface="Trebuchet MS"/>
              </a:rPr>
              <a:t>achieve specified </a:t>
            </a:r>
            <a:r>
              <a:rPr lang="en-US" sz="2800" spc="-45" dirty="0">
                <a:latin typeface="+mj-lt"/>
                <a:cs typeface="Trebuchet MS"/>
              </a:rPr>
              <a:t>goals </a:t>
            </a:r>
            <a:r>
              <a:rPr lang="en-US" sz="2800" spc="-110" dirty="0">
                <a:latin typeface="+mj-lt"/>
                <a:cs typeface="Trebuchet MS"/>
              </a:rPr>
              <a:t>in </a:t>
            </a:r>
            <a:r>
              <a:rPr lang="en-US" sz="2800" spc="-140" dirty="0">
                <a:latin typeface="+mj-lt"/>
                <a:cs typeface="Trebuchet MS"/>
              </a:rPr>
              <a:t>particular  </a:t>
            </a:r>
            <a:r>
              <a:rPr lang="en-US" sz="2800" spc="-100" dirty="0">
                <a:latin typeface="+mj-lt"/>
                <a:cs typeface="Trebuchet MS"/>
              </a:rPr>
              <a:t>environments</a:t>
            </a:r>
            <a:r>
              <a:rPr lang="en-US" sz="2000" spc="-100" dirty="0">
                <a:latin typeface="+mj-lt"/>
                <a:cs typeface="Trebuchet MS"/>
              </a:rPr>
              <a:t>.</a:t>
            </a:r>
            <a:endParaRPr lang="en-US" sz="2000" dirty="0">
              <a:latin typeface="+mj-lt"/>
              <a:cs typeface="Trebuchet MS"/>
            </a:endParaRPr>
          </a:p>
        </p:txBody>
      </p:sp>
    </p:spTree>
    <p:extLst>
      <p:ext uri="{BB962C8B-B14F-4D97-AF65-F5344CB8AC3E}">
        <p14:creationId xmlns:p14="http://schemas.microsoft.com/office/powerpoint/2010/main" val="2833760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
          </p:nvPr>
        </p:nvPicPr>
        <p:blipFill>
          <a:blip r:embed="rId2"/>
          <a:stretch>
            <a:fillRect/>
          </a:stretch>
        </p:blipFill>
        <p:spPr>
          <a:xfrm>
            <a:off x="685800" y="533400"/>
            <a:ext cx="7840981" cy="5867400"/>
          </a:xfrm>
          <a:prstGeom prst="rect">
            <a:avLst/>
          </a:prstGeom>
        </p:spPr>
      </p:pic>
    </p:spTree>
    <p:extLst>
      <p:ext uri="{BB962C8B-B14F-4D97-AF65-F5344CB8AC3E}">
        <p14:creationId xmlns:p14="http://schemas.microsoft.com/office/powerpoint/2010/main" val="28468223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2"/>
          <a:stretch>
            <a:fillRect/>
          </a:stretch>
        </p:blipFill>
        <p:spPr>
          <a:xfrm>
            <a:off x="1371600" y="0"/>
            <a:ext cx="5943600" cy="6696515"/>
          </a:xfrm>
          <a:prstGeom prst="rect">
            <a:avLst/>
          </a:prstGeom>
        </p:spPr>
      </p:pic>
    </p:spTree>
    <p:extLst>
      <p:ext uri="{BB962C8B-B14F-4D97-AF65-F5344CB8AC3E}">
        <p14:creationId xmlns:p14="http://schemas.microsoft.com/office/powerpoint/2010/main" val="35568475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HCI</a:t>
            </a:r>
          </a:p>
        </p:txBody>
      </p:sp>
      <p:sp>
        <p:nvSpPr>
          <p:cNvPr id="3" name="Content Placeholder 2"/>
          <p:cNvSpPr>
            <a:spLocks noGrp="1"/>
          </p:cNvSpPr>
          <p:nvPr>
            <p:ph sz="quarter" idx="1"/>
          </p:nvPr>
        </p:nvSpPr>
        <p:spPr/>
        <p:txBody>
          <a:bodyPr/>
          <a:lstStyle/>
          <a:p>
            <a:pPr marL="195580" marR="1062355" indent="-182880">
              <a:lnSpc>
                <a:spcPts val="4320"/>
              </a:lnSpc>
              <a:buFont typeface="Wingdings"/>
              <a:buChar char=""/>
              <a:tabLst>
                <a:tab pos="195580" algn="l"/>
              </a:tabLst>
            </a:pPr>
            <a:r>
              <a:rPr lang="en-US" sz="2800" spc="-114" dirty="0">
                <a:latin typeface="+mj-lt"/>
                <a:cs typeface="Trebuchet MS"/>
              </a:rPr>
              <a:t>1962</a:t>
            </a:r>
            <a:r>
              <a:rPr lang="en-US" sz="2800" spc="-515" dirty="0">
                <a:latin typeface="+mj-lt"/>
                <a:cs typeface="Trebuchet MS"/>
              </a:rPr>
              <a:t> </a:t>
            </a:r>
            <a:r>
              <a:rPr lang="en-US" sz="2800" spc="-105" dirty="0">
                <a:latin typeface="+mj-lt"/>
                <a:cs typeface="Trebuchet MS"/>
              </a:rPr>
              <a:t>Sketchpad-</a:t>
            </a:r>
            <a:r>
              <a:rPr lang="en-US" sz="2800" spc="-409" dirty="0">
                <a:latin typeface="+mj-lt"/>
                <a:cs typeface="Trebuchet MS"/>
              </a:rPr>
              <a:t> </a:t>
            </a:r>
            <a:r>
              <a:rPr lang="en-US" sz="2800" spc="-120" dirty="0">
                <a:latin typeface="+mj-lt"/>
                <a:cs typeface="Trebuchet MS"/>
              </a:rPr>
              <a:t>Ivan</a:t>
            </a:r>
            <a:r>
              <a:rPr lang="en-US" sz="2800" spc="-475" dirty="0">
                <a:latin typeface="+mj-lt"/>
                <a:cs typeface="Trebuchet MS"/>
              </a:rPr>
              <a:t> </a:t>
            </a:r>
            <a:r>
              <a:rPr lang="en-US" sz="2800" spc="-114" dirty="0">
                <a:latin typeface="+mj-lt"/>
                <a:cs typeface="Trebuchet MS"/>
              </a:rPr>
              <a:t>Sutherland-</a:t>
            </a:r>
            <a:r>
              <a:rPr lang="en-US" sz="2800" spc="-405" dirty="0">
                <a:latin typeface="+mj-lt"/>
                <a:cs typeface="Trebuchet MS"/>
              </a:rPr>
              <a:t> </a:t>
            </a:r>
            <a:r>
              <a:rPr lang="en-US" sz="2800" spc="65" dirty="0">
                <a:latin typeface="+mj-lt"/>
                <a:cs typeface="Trebuchet MS"/>
              </a:rPr>
              <a:t>PhD </a:t>
            </a:r>
            <a:r>
              <a:rPr lang="en-US" sz="2800" spc="-160" dirty="0" smtClean="0">
                <a:latin typeface="+mj-lt"/>
                <a:cs typeface="Trebuchet MS"/>
              </a:rPr>
              <a:t>research </a:t>
            </a:r>
            <a:r>
              <a:rPr lang="en-US" sz="2800" spc="-434" dirty="0" smtClean="0">
                <a:latin typeface="+mj-lt"/>
                <a:cs typeface="Trebuchet MS"/>
              </a:rPr>
              <a:t> </a:t>
            </a:r>
            <a:r>
              <a:rPr lang="en-US" sz="2800" spc="-150" dirty="0">
                <a:latin typeface="+mj-lt"/>
                <a:cs typeface="Trebuchet MS"/>
              </a:rPr>
              <a:t>in</a:t>
            </a:r>
            <a:r>
              <a:rPr lang="en-US" sz="2800" spc="-405" dirty="0">
                <a:latin typeface="+mj-lt"/>
                <a:cs typeface="Trebuchet MS"/>
              </a:rPr>
              <a:t> </a:t>
            </a:r>
            <a:r>
              <a:rPr lang="en-US" sz="2800" spc="-195" dirty="0">
                <a:latin typeface="+mj-lt"/>
                <a:cs typeface="Trebuchet MS"/>
              </a:rPr>
              <a:t>Electrical</a:t>
            </a:r>
            <a:r>
              <a:rPr lang="en-US" sz="2800" spc="-420" dirty="0">
                <a:latin typeface="+mj-lt"/>
                <a:cs typeface="Trebuchet MS"/>
              </a:rPr>
              <a:t> </a:t>
            </a:r>
            <a:r>
              <a:rPr lang="en-US" sz="2800" spc="-420" dirty="0" smtClean="0">
                <a:latin typeface="+mj-lt"/>
                <a:cs typeface="Trebuchet MS"/>
              </a:rPr>
              <a:t> </a:t>
            </a:r>
            <a:r>
              <a:rPr lang="en-US" sz="2800" spc="-90" dirty="0" smtClean="0">
                <a:latin typeface="+mj-lt"/>
                <a:cs typeface="Trebuchet MS"/>
              </a:rPr>
              <a:t>Engineering </a:t>
            </a:r>
            <a:r>
              <a:rPr lang="en-US" sz="2800" spc="-415" dirty="0" smtClean="0">
                <a:latin typeface="+mj-lt"/>
                <a:cs typeface="Trebuchet MS"/>
              </a:rPr>
              <a:t> </a:t>
            </a:r>
            <a:r>
              <a:rPr lang="en-US" sz="2800" spc="-130" dirty="0">
                <a:latin typeface="+mj-lt"/>
                <a:cs typeface="Trebuchet MS"/>
              </a:rPr>
              <a:t>MIT.</a:t>
            </a:r>
            <a:endParaRPr lang="en-US" sz="2800" dirty="0">
              <a:latin typeface="+mj-lt"/>
              <a:cs typeface="Trebuchet MS"/>
            </a:endParaRPr>
          </a:p>
          <a:p>
            <a:pPr marL="195580" marR="5080" indent="-182880">
              <a:lnSpc>
                <a:spcPct val="90000"/>
              </a:lnSpc>
              <a:spcBef>
                <a:spcPts val="1345"/>
              </a:spcBef>
              <a:buFont typeface="Wingdings"/>
              <a:buChar char=""/>
              <a:tabLst>
                <a:tab pos="195580" algn="l"/>
              </a:tabLst>
            </a:pPr>
            <a:r>
              <a:rPr lang="en-US" sz="2800" spc="-100" dirty="0">
                <a:latin typeface="+mj-lt"/>
                <a:cs typeface="Trebuchet MS"/>
              </a:rPr>
              <a:t>Sketchpad </a:t>
            </a:r>
            <a:r>
              <a:rPr lang="en-US" sz="2800" spc="-95" dirty="0">
                <a:latin typeface="+mj-lt"/>
                <a:cs typeface="Trebuchet MS"/>
              </a:rPr>
              <a:t>was </a:t>
            </a:r>
            <a:r>
              <a:rPr lang="en-US" sz="2800" spc="-145" dirty="0">
                <a:latin typeface="+mj-lt"/>
                <a:cs typeface="Trebuchet MS"/>
              </a:rPr>
              <a:t>a </a:t>
            </a:r>
            <a:r>
              <a:rPr lang="en-US" sz="2800" spc="-110" dirty="0">
                <a:latin typeface="+mj-lt"/>
                <a:cs typeface="Trebuchet MS"/>
              </a:rPr>
              <a:t>graphics </a:t>
            </a:r>
            <a:r>
              <a:rPr lang="en-US" sz="2800" spc="-80" dirty="0">
                <a:latin typeface="+mj-lt"/>
                <a:cs typeface="Trebuchet MS"/>
              </a:rPr>
              <a:t>system </a:t>
            </a:r>
            <a:r>
              <a:rPr lang="en-US" sz="2800" spc="-160" dirty="0">
                <a:latin typeface="+mj-lt"/>
                <a:cs typeface="Trebuchet MS"/>
              </a:rPr>
              <a:t>that  </a:t>
            </a:r>
            <a:r>
              <a:rPr lang="en-US" sz="2800" spc="-120" dirty="0">
                <a:latin typeface="+mj-lt"/>
                <a:cs typeface="Trebuchet MS"/>
              </a:rPr>
              <a:t>supported </a:t>
            </a:r>
            <a:r>
              <a:rPr lang="en-US" sz="2800" spc="-155" dirty="0">
                <a:latin typeface="+mj-lt"/>
                <a:cs typeface="Trebuchet MS"/>
              </a:rPr>
              <a:t>the </a:t>
            </a:r>
            <a:r>
              <a:rPr lang="en-US" sz="2800" spc="-135" dirty="0">
                <a:latin typeface="+mj-lt"/>
                <a:cs typeface="Trebuchet MS"/>
              </a:rPr>
              <a:t>manipulation </a:t>
            </a:r>
            <a:r>
              <a:rPr lang="en-US" sz="2800" spc="-114" dirty="0">
                <a:latin typeface="+mj-lt"/>
                <a:cs typeface="Trebuchet MS"/>
              </a:rPr>
              <a:t>of </a:t>
            </a:r>
            <a:r>
              <a:rPr lang="en-US" sz="2800" spc="-130" dirty="0">
                <a:latin typeface="+mj-lt"/>
                <a:cs typeface="Trebuchet MS"/>
              </a:rPr>
              <a:t>geometric  </a:t>
            </a:r>
            <a:r>
              <a:rPr lang="en-US" sz="2800" spc="-90" dirty="0">
                <a:latin typeface="+mj-lt"/>
                <a:cs typeface="Trebuchet MS"/>
              </a:rPr>
              <a:t>shapes</a:t>
            </a:r>
            <a:r>
              <a:rPr lang="en-US" sz="2800" spc="-425" dirty="0">
                <a:latin typeface="+mj-lt"/>
                <a:cs typeface="Trebuchet MS"/>
              </a:rPr>
              <a:t> </a:t>
            </a:r>
            <a:r>
              <a:rPr lang="en-US" sz="2800" spc="-105" dirty="0">
                <a:latin typeface="+mj-lt"/>
                <a:cs typeface="Trebuchet MS"/>
              </a:rPr>
              <a:t>and</a:t>
            </a:r>
            <a:r>
              <a:rPr lang="en-US" sz="2800" spc="-415" dirty="0">
                <a:latin typeface="+mj-lt"/>
                <a:cs typeface="Trebuchet MS"/>
              </a:rPr>
              <a:t> </a:t>
            </a:r>
            <a:r>
              <a:rPr lang="en-US" sz="2800" spc="-150" dirty="0">
                <a:latin typeface="+mj-lt"/>
                <a:cs typeface="Trebuchet MS"/>
              </a:rPr>
              <a:t>lines</a:t>
            </a:r>
            <a:r>
              <a:rPr lang="en-US" sz="2800" spc="-405" dirty="0">
                <a:latin typeface="+mj-lt"/>
                <a:cs typeface="Trebuchet MS"/>
              </a:rPr>
              <a:t> </a:t>
            </a:r>
            <a:r>
              <a:rPr lang="en-US" sz="2800" spc="-210" dirty="0">
                <a:latin typeface="+mj-lt"/>
                <a:cs typeface="Trebuchet MS"/>
              </a:rPr>
              <a:t>(objects)</a:t>
            </a:r>
            <a:r>
              <a:rPr lang="en-US" sz="2800" spc="-430" dirty="0">
                <a:latin typeface="+mj-lt"/>
                <a:cs typeface="Trebuchet MS"/>
              </a:rPr>
              <a:t> </a:t>
            </a:r>
            <a:r>
              <a:rPr lang="en-US" sz="2800" spc="-50" dirty="0">
                <a:latin typeface="+mj-lt"/>
                <a:cs typeface="Trebuchet MS"/>
              </a:rPr>
              <a:t>on</a:t>
            </a:r>
            <a:r>
              <a:rPr lang="en-US" sz="2800" spc="-409" dirty="0">
                <a:latin typeface="+mj-lt"/>
                <a:cs typeface="Trebuchet MS"/>
              </a:rPr>
              <a:t> </a:t>
            </a:r>
            <a:r>
              <a:rPr lang="en-US" sz="2800" spc="-145" dirty="0">
                <a:latin typeface="+mj-lt"/>
                <a:cs typeface="Trebuchet MS"/>
              </a:rPr>
              <a:t>a</a:t>
            </a:r>
            <a:r>
              <a:rPr lang="en-US" sz="2800" spc="-415" dirty="0">
                <a:latin typeface="+mj-lt"/>
                <a:cs typeface="Trebuchet MS"/>
              </a:rPr>
              <a:t> </a:t>
            </a:r>
            <a:r>
              <a:rPr lang="en-US" sz="2800" spc="-125" dirty="0">
                <a:latin typeface="+mj-lt"/>
                <a:cs typeface="Trebuchet MS"/>
              </a:rPr>
              <a:t>display</a:t>
            </a:r>
            <a:r>
              <a:rPr lang="en-US" sz="2800" spc="-415" dirty="0">
                <a:latin typeface="+mj-lt"/>
                <a:cs typeface="Trebuchet MS"/>
              </a:rPr>
              <a:t> </a:t>
            </a:r>
            <a:r>
              <a:rPr lang="en-US" sz="2800" spc="-60" dirty="0">
                <a:latin typeface="+mj-lt"/>
                <a:cs typeface="Trebuchet MS"/>
              </a:rPr>
              <a:t>using  </a:t>
            </a:r>
            <a:r>
              <a:rPr lang="en-US" sz="2800" spc="-145" dirty="0">
                <a:latin typeface="+mj-lt"/>
                <a:cs typeface="Trebuchet MS"/>
              </a:rPr>
              <a:t>a </a:t>
            </a:r>
            <a:r>
              <a:rPr lang="en-US" sz="2800" spc="-125" dirty="0">
                <a:latin typeface="+mj-lt"/>
                <a:cs typeface="Trebuchet MS"/>
              </a:rPr>
              <a:t>light</a:t>
            </a:r>
            <a:r>
              <a:rPr lang="en-US" sz="2800" spc="-670" dirty="0">
                <a:latin typeface="+mj-lt"/>
                <a:cs typeface="Trebuchet MS"/>
              </a:rPr>
              <a:t> </a:t>
            </a:r>
            <a:r>
              <a:rPr lang="en-US" sz="2800" spc="-200" dirty="0">
                <a:latin typeface="+mj-lt"/>
                <a:cs typeface="Trebuchet MS"/>
              </a:rPr>
              <a:t>pen.</a:t>
            </a:r>
            <a:endParaRPr lang="en-US" sz="2800" dirty="0">
              <a:latin typeface="+mj-lt"/>
              <a:cs typeface="Trebuchet MS"/>
            </a:endParaRPr>
          </a:p>
          <a:p>
            <a:endParaRPr lang="en-US" dirty="0"/>
          </a:p>
        </p:txBody>
      </p:sp>
    </p:spTree>
    <p:extLst>
      <p:ext uri="{BB962C8B-B14F-4D97-AF65-F5344CB8AC3E}">
        <p14:creationId xmlns:p14="http://schemas.microsoft.com/office/powerpoint/2010/main" val="22698364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HCI</a:t>
            </a:r>
          </a:p>
        </p:txBody>
      </p:sp>
      <p:sp>
        <p:nvSpPr>
          <p:cNvPr id="3" name="Content Placeholder 2"/>
          <p:cNvSpPr>
            <a:spLocks noGrp="1"/>
          </p:cNvSpPr>
          <p:nvPr>
            <p:ph sz="quarter" idx="1"/>
          </p:nvPr>
        </p:nvSpPr>
        <p:spPr/>
        <p:txBody>
          <a:bodyPr/>
          <a:lstStyle/>
          <a:p>
            <a:endParaRPr lang="en-US" dirty="0"/>
          </a:p>
        </p:txBody>
      </p:sp>
      <p:sp>
        <p:nvSpPr>
          <p:cNvPr id="4" name="object 3"/>
          <p:cNvSpPr txBox="1"/>
          <p:nvPr/>
        </p:nvSpPr>
        <p:spPr>
          <a:xfrm>
            <a:off x="3103245" y="4752290"/>
            <a:ext cx="153035" cy="514350"/>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FFFFFF"/>
                </a:solidFill>
                <a:latin typeface="Wingdings"/>
                <a:cs typeface="Wingdings"/>
              </a:rPr>
              <a:t></a:t>
            </a:r>
            <a:endParaRPr sz="3200">
              <a:latin typeface="Wingdings"/>
              <a:cs typeface="Wingdings"/>
            </a:endParaRPr>
          </a:p>
        </p:txBody>
      </p:sp>
      <p:sp>
        <p:nvSpPr>
          <p:cNvPr id="5" name="object 4"/>
          <p:cNvSpPr txBox="1"/>
          <p:nvPr/>
        </p:nvSpPr>
        <p:spPr>
          <a:xfrm>
            <a:off x="3298444" y="4782312"/>
            <a:ext cx="3350260" cy="497205"/>
          </a:xfrm>
          <a:prstGeom prst="rect">
            <a:avLst/>
          </a:prstGeom>
          <a:solidFill>
            <a:srgbClr val="FFFF00"/>
          </a:solidFill>
        </p:spPr>
        <p:txBody>
          <a:bodyPr vert="horz" wrap="square" lIns="0" tIns="0" rIns="0" bIns="0" rtlCol="0">
            <a:spAutoFit/>
          </a:bodyPr>
          <a:lstStyle/>
          <a:p>
            <a:pPr>
              <a:lnSpc>
                <a:spcPts val="3710"/>
              </a:lnSpc>
            </a:pPr>
            <a:r>
              <a:rPr sz="3200" i="1" u="heavy" spc="-195" dirty="0">
                <a:solidFill>
                  <a:srgbClr val="005DB9"/>
                </a:solidFill>
                <a:uFill>
                  <a:solidFill>
                    <a:srgbClr val="005DB9"/>
                  </a:solidFill>
                </a:uFill>
                <a:latin typeface="Trebuchet MS"/>
                <a:cs typeface="Trebuchet MS"/>
                <a:hlinkClick r:id="rId2"/>
              </a:rPr>
              <a:t>The </a:t>
            </a:r>
            <a:r>
              <a:rPr sz="3200" i="1" u="heavy" spc="-130" dirty="0">
                <a:solidFill>
                  <a:srgbClr val="005DB9"/>
                </a:solidFill>
                <a:uFill>
                  <a:solidFill>
                    <a:srgbClr val="005DB9"/>
                  </a:solidFill>
                </a:uFill>
                <a:latin typeface="Trebuchet MS"/>
                <a:cs typeface="Trebuchet MS"/>
                <a:hlinkClick r:id="rId2"/>
              </a:rPr>
              <a:t>Sketchpad</a:t>
            </a:r>
            <a:r>
              <a:rPr sz="3200" i="1" u="heavy" spc="-790" dirty="0">
                <a:solidFill>
                  <a:srgbClr val="005DB9"/>
                </a:solidFill>
                <a:uFill>
                  <a:solidFill>
                    <a:srgbClr val="005DB9"/>
                  </a:solidFill>
                </a:uFill>
                <a:latin typeface="Trebuchet MS"/>
                <a:cs typeface="Trebuchet MS"/>
                <a:hlinkClick r:id="rId2"/>
              </a:rPr>
              <a:t> </a:t>
            </a:r>
            <a:r>
              <a:rPr sz="3200" i="1" u="heavy" spc="-130" dirty="0">
                <a:solidFill>
                  <a:srgbClr val="005DB9"/>
                </a:solidFill>
                <a:uFill>
                  <a:solidFill>
                    <a:srgbClr val="005DB9"/>
                  </a:solidFill>
                </a:uFill>
                <a:latin typeface="Trebuchet MS"/>
                <a:cs typeface="Trebuchet MS"/>
                <a:hlinkClick r:id="rId2"/>
              </a:rPr>
              <a:t>Story</a:t>
            </a:r>
            <a:endParaRPr sz="3200">
              <a:latin typeface="Trebuchet MS"/>
              <a:cs typeface="Trebuchet MS"/>
            </a:endParaRPr>
          </a:p>
        </p:txBody>
      </p:sp>
      <p:sp>
        <p:nvSpPr>
          <p:cNvPr id="6" name="object 5"/>
          <p:cNvSpPr/>
          <p:nvPr/>
        </p:nvSpPr>
        <p:spPr>
          <a:xfrm>
            <a:off x="990600" y="1909572"/>
            <a:ext cx="3619500" cy="2846832"/>
          </a:xfrm>
          <a:prstGeom prst="rect">
            <a:avLst/>
          </a:prstGeom>
          <a:blipFill>
            <a:blip r:embed="rId3" cstate="print"/>
            <a:stretch>
              <a:fillRect/>
            </a:stretch>
          </a:blipFill>
        </p:spPr>
        <p:txBody>
          <a:bodyPr wrap="square" lIns="0" tIns="0" rIns="0" bIns="0" rtlCol="0"/>
          <a:lstStyle/>
          <a:p>
            <a:endParaRPr/>
          </a:p>
        </p:txBody>
      </p:sp>
      <p:sp>
        <p:nvSpPr>
          <p:cNvPr id="7" name="object 6"/>
          <p:cNvSpPr/>
          <p:nvPr/>
        </p:nvSpPr>
        <p:spPr>
          <a:xfrm>
            <a:off x="4876800" y="1813561"/>
            <a:ext cx="4000500" cy="2942844"/>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530608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HCI</a:t>
            </a:r>
          </a:p>
        </p:txBody>
      </p:sp>
      <p:sp>
        <p:nvSpPr>
          <p:cNvPr id="3" name="Content Placeholder 2"/>
          <p:cNvSpPr>
            <a:spLocks noGrp="1"/>
          </p:cNvSpPr>
          <p:nvPr>
            <p:ph sz="quarter" idx="1"/>
          </p:nvPr>
        </p:nvSpPr>
        <p:spPr/>
        <p:txBody>
          <a:bodyPr/>
          <a:lstStyle/>
          <a:p>
            <a:pPr marL="195580" indent="-182880">
              <a:lnSpc>
                <a:spcPct val="100000"/>
              </a:lnSpc>
              <a:spcBef>
                <a:spcPts val="1060"/>
              </a:spcBef>
              <a:buFont typeface="Wingdings"/>
              <a:buChar char=""/>
              <a:tabLst>
                <a:tab pos="195580" algn="l"/>
              </a:tabLst>
            </a:pPr>
            <a:r>
              <a:rPr lang="en-US" sz="2800" spc="-140" dirty="0">
                <a:latin typeface="Times New Roman" panose="02020603050405020304" pitchFamily="18" charset="0"/>
                <a:cs typeface="Times New Roman" panose="02020603050405020304" pitchFamily="18" charset="0"/>
              </a:rPr>
              <a:t>1963</a:t>
            </a:r>
            <a:r>
              <a:rPr lang="en-US" sz="2800" spc="-360" dirty="0">
                <a:latin typeface="Times New Roman" panose="02020603050405020304" pitchFamily="18" charset="0"/>
                <a:cs typeface="Times New Roman" panose="02020603050405020304" pitchFamily="18" charset="0"/>
              </a:rPr>
              <a:t> </a:t>
            </a:r>
            <a:r>
              <a:rPr lang="en-US" sz="2800" spc="-110" dirty="0">
                <a:latin typeface="Times New Roman" panose="02020603050405020304" pitchFamily="18" charset="0"/>
                <a:cs typeface="Times New Roman" panose="02020603050405020304" pitchFamily="18" charset="0"/>
              </a:rPr>
              <a:t>Invention</a:t>
            </a:r>
            <a:r>
              <a:rPr lang="en-US" sz="2800" spc="-355" dirty="0">
                <a:latin typeface="Times New Roman" panose="02020603050405020304" pitchFamily="18" charset="0"/>
                <a:cs typeface="Times New Roman" panose="02020603050405020304" pitchFamily="18" charset="0"/>
              </a:rPr>
              <a:t> </a:t>
            </a:r>
            <a:r>
              <a:rPr lang="en-US" sz="2800" spc="-105" dirty="0">
                <a:latin typeface="Times New Roman" panose="02020603050405020304" pitchFamily="18" charset="0"/>
                <a:cs typeface="Times New Roman" panose="02020603050405020304" pitchFamily="18" charset="0"/>
              </a:rPr>
              <a:t>of</a:t>
            </a:r>
            <a:r>
              <a:rPr lang="en-US" sz="2800" spc="-350" dirty="0">
                <a:latin typeface="Times New Roman" panose="02020603050405020304" pitchFamily="18" charset="0"/>
                <a:cs typeface="Times New Roman" panose="02020603050405020304" pitchFamily="18" charset="0"/>
              </a:rPr>
              <a:t> </a:t>
            </a:r>
            <a:r>
              <a:rPr lang="en-US" sz="2800" spc="-140" dirty="0">
                <a:latin typeface="Times New Roman" panose="02020603050405020304" pitchFamily="18" charset="0"/>
                <a:cs typeface="Times New Roman" panose="02020603050405020304" pitchFamily="18" charset="0"/>
              </a:rPr>
              <a:t>the</a:t>
            </a:r>
            <a:r>
              <a:rPr lang="en-US" sz="2800" spc="-370" dirty="0">
                <a:latin typeface="Times New Roman" panose="02020603050405020304" pitchFamily="18" charset="0"/>
                <a:cs typeface="Times New Roman" panose="02020603050405020304" pitchFamily="18" charset="0"/>
              </a:rPr>
              <a:t> </a:t>
            </a:r>
            <a:r>
              <a:rPr lang="en-US" sz="2800" spc="-75" dirty="0">
                <a:latin typeface="Times New Roman" panose="02020603050405020304" pitchFamily="18" charset="0"/>
                <a:cs typeface="Times New Roman" panose="02020603050405020304" pitchFamily="18" charset="0"/>
              </a:rPr>
              <a:t>mouse-</a:t>
            </a:r>
            <a:r>
              <a:rPr lang="en-US" sz="2800" spc="-365" dirty="0">
                <a:latin typeface="Times New Roman" panose="02020603050405020304" pitchFamily="18" charset="0"/>
                <a:cs typeface="Times New Roman" panose="02020603050405020304" pitchFamily="18" charset="0"/>
              </a:rPr>
              <a:t> </a:t>
            </a:r>
            <a:r>
              <a:rPr lang="en-US" sz="2800" spc="-30" dirty="0">
                <a:latin typeface="Times New Roman" panose="02020603050405020304" pitchFamily="18" charset="0"/>
                <a:cs typeface="Times New Roman" panose="02020603050405020304" pitchFamily="18" charset="0"/>
              </a:rPr>
              <a:t>Douglas</a:t>
            </a:r>
            <a:r>
              <a:rPr lang="en-US" sz="2800" spc="-355" dirty="0">
                <a:latin typeface="Times New Roman" panose="02020603050405020304" pitchFamily="18" charset="0"/>
                <a:cs typeface="Times New Roman" panose="02020603050405020304" pitchFamily="18" charset="0"/>
              </a:rPr>
              <a:t> </a:t>
            </a:r>
            <a:r>
              <a:rPr lang="en-US" sz="2800" spc="-130" dirty="0" err="1">
                <a:latin typeface="Times New Roman" panose="02020603050405020304" pitchFamily="18" charset="0"/>
                <a:cs typeface="Times New Roman" panose="02020603050405020304" pitchFamily="18" charset="0"/>
              </a:rPr>
              <a:t>Engelbart</a:t>
            </a:r>
            <a:r>
              <a:rPr lang="en-US" sz="2800" spc="-13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marL="195580" marR="706755" indent="-182880">
              <a:lnSpc>
                <a:spcPts val="3890"/>
              </a:lnSpc>
              <a:spcBef>
                <a:spcPts val="1450"/>
              </a:spcBef>
              <a:buFont typeface="Wingdings"/>
              <a:buChar char=""/>
              <a:tabLst>
                <a:tab pos="195580" algn="l"/>
              </a:tabLst>
            </a:pPr>
            <a:r>
              <a:rPr lang="en-US" sz="2800" spc="-20" dirty="0">
                <a:latin typeface="Times New Roman" panose="02020603050405020304" pitchFamily="18" charset="0"/>
                <a:cs typeface="Times New Roman" panose="02020603050405020304" pitchFamily="18" charset="0"/>
              </a:rPr>
              <a:t>One</a:t>
            </a:r>
            <a:r>
              <a:rPr lang="en-US" sz="2800" spc="-375" dirty="0">
                <a:latin typeface="Times New Roman" panose="02020603050405020304" pitchFamily="18" charset="0"/>
                <a:cs typeface="Times New Roman" panose="02020603050405020304" pitchFamily="18" charset="0"/>
              </a:rPr>
              <a:t> </a:t>
            </a:r>
            <a:r>
              <a:rPr lang="en-US" sz="2800" spc="-160" dirty="0">
                <a:latin typeface="Times New Roman" panose="02020603050405020304" pitchFamily="18" charset="0"/>
                <a:cs typeface="Times New Roman" panose="02020603050405020304" pitchFamily="18" charset="0"/>
              </a:rPr>
              <a:t>device</a:t>
            </a:r>
            <a:r>
              <a:rPr lang="en-US" sz="2800" spc="-395" dirty="0">
                <a:latin typeface="Times New Roman" panose="02020603050405020304" pitchFamily="18" charset="0"/>
                <a:cs typeface="Times New Roman" panose="02020603050405020304" pitchFamily="18" charset="0"/>
              </a:rPr>
              <a:t> </a:t>
            </a:r>
            <a:r>
              <a:rPr lang="en-US" sz="2800" spc="-140" dirty="0">
                <a:latin typeface="Times New Roman" panose="02020603050405020304" pitchFamily="18" charset="0"/>
                <a:cs typeface="Times New Roman" panose="02020603050405020304" pitchFamily="18" charset="0"/>
              </a:rPr>
              <a:t>that</a:t>
            </a:r>
            <a:r>
              <a:rPr lang="en-US" sz="2800" spc="-370" dirty="0">
                <a:latin typeface="Times New Roman" panose="02020603050405020304" pitchFamily="18" charset="0"/>
                <a:cs typeface="Times New Roman" panose="02020603050405020304" pitchFamily="18" charset="0"/>
              </a:rPr>
              <a:t> </a:t>
            </a:r>
            <a:r>
              <a:rPr lang="en-US" sz="2800" spc="-90" dirty="0">
                <a:latin typeface="Times New Roman" panose="02020603050405020304" pitchFamily="18" charset="0"/>
                <a:cs typeface="Times New Roman" panose="02020603050405020304" pitchFamily="18" charset="0"/>
              </a:rPr>
              <a:t>symbolizes</a:t>
            </a:r>
            <a:r>
              <a:rPr lang="en-US" sz="2800" spc="-365" dirty="0">
                <a:latin typeface="Times New Roman" panose="02020603050405020304" pitchFamily="18" charset="0"/>
                <a:cs typeface="Times New Roman" panose="02020603050405020304" pitchFamily="18" charset="0"/>
              </a:rPr>
              <a:t> </a:t>
            </a:r>
            <a:r>
              <a:rPr lang="en-US" sz="2800" spc="-140" dirty="0">
                <a:latin typeface="Times New Roman" panose="02020603050405020304" pitchFamily="18" charset="0"/>
                <a:cs typeface="Times New Roman" panose="02020603050405020304" pitchFamily="18" charset="0"/>
              </a:rPr>
              <a:t>the</a:t>
            </a:r>
            <a:r>
              <a:rPr lang="en-US" sz="2800" spc="-370" dirty="0">
                <a:latin typeface="Times New Roman" panose="02020603050405020304" pitchFamily="18" charset="0"/>
                <a:cs typeface="Times New Roman" panose="02020603050405020304" pitchFamily="18" charset="0"/>
              </a:rPr>
              <a:t> </a:t>
            </a:r>
            <a:r>
              <a:rPr lang="en-US" sz="2800" spc="-120" dirty="0">
                <a:latin typeface="Times New Roman" panose="02020603050405020304" pitchFamily="18" charset="0"/>
                <a:cs typeface="Times New Roman" panose="02020603050405020304" pitchFamily="18" charset="0"/>
              </a:rPr>
              <a:t>emergence</a:t>
            </a:r>
            <a:r>
              <a:rPr lang="en-US" sz="2800" spc="-365" dirty="0">
                <a:latin typeface="Times New Roman" panose="02020603050405020304" pitchFamily="18" charset="0"/>
                <a:cs typeface="Times New Roman" panose="02020603050405020304" pitchFamily="18" charset="0"/>
              </a:rPr>
              <a:t> </a:t>
            </a:r>
            <a:r>
              <a:rPr lang="en-US" sz="2800" spc="-105" dirty="0">
                <a:latin typeface="Times New Roman" panose="02020603050405020304" pitchFamily="18" charset="0"/>
                <a:cs typeface="Times New Roman" panose="02020603050405020304" pitchFamily="18" charset="0"/>
              </a:rPr>
              <a:t>of  </a:t>
            </a:r>
            <a:r>
              <a:rPr lang="en-US" sz="2800" spc="-125" dirty="0">
                <a:latin typeface="Times New Roman" panose="02020603050405020304" pitchFamily="18" charset="0"/>
                <a:cs typeface="Times New Roman" panose="02020603050405020304" pitchFamily="18" charset="0"/>
              </a:rPr>
              <a:t>HCI.</a:t>
            </a:r>
            <a:endParaRPr lang="en-US" sz="2800" dirty="0">
              <a:latin typeface="Times New Roman" panose="02020603050405020304" pitchFamily="18" charset="0"/>
              <a:cs typeface="Times New Roman" panose="02020603050405020304" pitchFamily="18" charset="0"/>
            </a:endParaRPr>
          </a:p>
          <a:p>
            <a:pPr marL="195580" marR="5080" indent="-182880">
              <a:lnSpc>
                <a:spcPts val="3890"/>
              </a:lnSpc>
              <a:spcBef>
                <a:spcPts val="1400"/>
              </a:spcBef>
              <a:buFont typeface="Wingdings"/>
              <a:buChar char=""/>
              <a:tabLst>
                <a:tab pos="195580" algn="l"/>
              </a:tabLst>
            </a:pPr>
            <a:r>
              <a:rPr lang="en-US" sz="2800" spc="-120" dirty="0">
                <a:latin typeface="Times New Roman" panose="02020603050405020304" pitchFamily="18" charset="0"/>
                <a:cs typeface="Times New Roman" panose="02020603050405020304" pitchFamily="18" charset="0"/>
              </a:rPr>
              <a:t>Fundamentally</a:t>
            </a:r>
            <a:r>
              <a:rPr lang="en-US" sz="2800" spc="-370" dirty="0">
                <a:latin typeface="Times New Roman" panose="02020603050405020304" pitchFamily="18" charset="0"/>
                <a:cs typeface="Times New Roman" panose="02020603050405020304" pitchFamily="18" charset="0"/>
              </a:rPr>
              <a:t> </a:t>
            </a:r>
            <a:r>
              <a:rPr lang="en-US" sz="2800" spc="-90" dirty="0">
                <a:latin typeface="Times New Roman" panose="02020603050405020304" pitchFamily="18" charset="0"/>
                <a:cs typeface="Times New Roman" panose="02020603050405020304" pitchFamily="18" charset="0"/>
              </a:rPr>
              <a:t>changed</a:t>
            </a:r>
            <a:r>
              <a:rPr lang="en-US" sz="2800" spc="-390" dirty="0">
                <a:latin typeface="Times New Roman" panose="02020603050405020304" pitchFamily="18" charset="0"/>
                <a:cs typeface="Times New Roman" panose="02020603050405020304" pitchFamily="18" charset="0"/>
              </a:rPr>
              <a:t> </a:t>
            </a:r>
            <a:r>
              <a:rPr lang="en-US" sz="2800" spc="-140" dirty="0">
                <a:latin typeface="Times New Roman" panose="02020603050405020304" pitchFamily="18" charset="0"/>
                <a:cs typeface="Times New Roman" panose="02020603050405020304" pitchFamily="18" charset="0"/>
              </a:rPr>
              <a:t>the</a:t>
            </a:r>
            <a:r>
              <a:rPr lang="en-US" sz="2800" spc="-375" dirty="0">
                <a:latin typeface="Times New Roman" panose="02020603050405020304" pitchFamily="18" charset="0"/>
                <a:cs typeface="Times New Roman" panose="02020603050405020304" pitchFamily="18" charset="0"/>
              </a:rPr>
              <a:t> </a:t>
            </a:r>
            <a:r>
              <a:rPr lang="en-US" sz="2800" spc="-100" dirty="0">
                <a:latin typeface="Times New Roman" panose="02020603050405020304" pitchFamily="18" charset="0"/>
                <a:cs typeface="Times New Roman" panose="02020603050405020304" pitchFamily="18" charset="0"/>
              </a:rPr>
              <a:t>way</a:t>
            </a:r>
            <a:r>
              <a:rPr lang="en-US" sz="2800" spc="-385" dirty="0">
                <a:latin typeface="Times New Roman" panose="02020603050405020304" pitchFamily="18" charset="0"/>
                <a:cs typeface="Times New Roman" panose="02020603050405020304" pitchFamily="18" charset="0"/>
              </a:rPr>
              <a:t> </a:t>
            </a:r>
            <a:r>
              <a:rPr lang="en-US" sz="2800" spc="-65" dirty="0">
                <a:latin typeface="Times New Roman" panose="02020603050405020304" pitchFamily="18" charset="0"/>
                <a:cs typeface="Times New Roman" panose="02020603050405020304" pitchFamily="18" charset="0"/>
              </a:rPr>
              <a:t>humans</a:t>
            </a:r>
            <a:r>
              <a:rPr lang="en-US" sz="2800" spc="-370" dirty="0">
                <a:latin typeface="Times New Roman" panose="02020603050405020304" pitchFamily="18" charset="0"/>
                <a:cs typeface="Times New Roman" panose="02020603050405020304" pitchFamily="18" charset="0"/>
              </a:rPr>
              <a:t> </a:t>
            </a:r>
            <a:r>
              <a:rPr lang="en-US" sz="2800" spc="-165" dirty="0">
                <a:latin typeface="Times New Roman" panose="02020603050405020304" pitchFamily="18" charset="0"/>
                <a:cs typeface="Times New Roman" panose="02020603050405020304" pitchFamily="18" charset="0"/>
              </a:rPr>
              <a:t>interact  </a:t>
            </a:r>
            <a:r>
              <a:rPr lang="en-US" sz="2800" spc="-135" dirty="0">
                <a:latin typeface="Times New Roman" panose="02020603050405020304" pitchFamily="18" charset="0"/>
                <a:cs typeface="Times New Roman" panose="02020603050405020304" pitchFamily="18" charset="0"/>
              </a:rPr>
              <a:t>with</a:t>
            </a:r>
            <a:r>
              <a:rPr lang="en-US" sz="2800" spc="-370" dirty="0">
                <a:latin typeface="Times New Roman" panose="02020603050405020304" pitchFamily="18" charset="0"/>
                <a:cs typeface="Times New Roman" panose="02020603050405020304" pitchFamily="18" charset="0"/>
              </a:rPr>
              <a:t> </a:t>
            </a:r>
            <a:r>
              <a:rPr lang="en-US" sz="2800" spc="-140" dirty="0">
                <a:latin typeface="Times New Roman" panose="02020603050405020304" pitchFamily="18" charset="0"/>
                <a:cs typeface="Times New Roman" panose="02020603050405020304" pitchFamily="18" charset="0"/>
              </a:rPr>
              <a:t>computers.</a:t>
            </a:r>
            <a:endParaRPr lang="en-US" sz="2800" dirty="0">
              <a:latin typeface="Times New Roman" panose="02020603050405020304" pitchFamily="18" charset="0"/>
              <a:cs typeface="Times New Roman" panose="02020603050405020304" pitchFamily="18" charset="0"/>
            </a:endParaRPr>
          </a:p>
          <a:p>
            <a:pPr marL="195580" marR="1017269" indent="-182880">
              <a:lnSpc>
                <a:spcPct val="90000"/>
              </a:lnSpc>
              <a:spcBef>
                <a:spcPts val="1345"/>
              </a:spcBef>
              <a:buFont typeface="Wingdings"/>
              <a:buChar char=""/>
              <a:tabLst>
                <a:tab pos="195580" algn="l"/>
              </a:tabLst>
            </a:pPr>
            <a:r>
              <a:rPr lang="en-US" sz="2800" spc="-110" dirty="0">
                <a:latin typeface="Times New Roman" panose="02020603050405020304" pitchFamily="18" charset="0"/>
                <a:cs typeface="Times New Roman" panose="02020603050405020304" pitchFamily="18" charset="0"/>
              </a:rPr>
              <a:t>Instead </a:t>
            </a:r>
            <a:r>
              <a:rPr lang="en-US" sz="2800" spc="-105" dirty="0">
                <a:latin typeface="Times New Roman" panose="02020603050405020304" pitchFamily="18" charset="0"/>
                <a:cs typeface="Times New Roman" panose="02020603050405020304" pitchFamily="18" charset="0"/>
              </a:rPr>
              <a:t>of </a:t>
            </a:r>
            <a:r>
              <a:rPr lang="en-US" sz="2800" spc="-85" dirty="0">
                <a:latin typeface="Times New Roman" panose="02020603050405020304" pitchFamily="18" charset="0"/>
                <a:cs typeface="Times New Roman" panose="02020603050405020304" pitchFamily="18" charset="0"/>
              </a:rPr>
              <a:t>typing </a:t>
            </a:r>
            <a:r>
              <a:rPr lang="en-US" sz="2800" spc="-105" dirty="0">
                <a:latin typeface="Times New Roman" panose="02020603050405020304" pitchFamily="18" charset="0"/>
                <a:cs typeface="Times New Roman" panose="02020603050405020304" pitchFamily="18" charset="0"/>
              </a:rPr>
              <a:t>commands, </a:t>
            </a:r>
            <a:r>
              <a:rPr lang="en-US" sz="2800" spc="-130" dirty="0">
                <a:latin typeface="Times New Roman" panose="02020603050405020304" pitchFamily="18" charset="0"/>
                <a:cs typeface="Times New Roman" panose="02020603050405020304" pitchFamily="18" charset="0"/>
              </a:rPr>
              <a:t>a </a:t>
            </a:r>
            <a:r>
              <a:rPr lang="en-US" sz="2800" spc="-120" dirty="0">
                <a:latin typeface="Times New Roman" panose="02020603050405020304" pitchFamily="18" charset="0"/>
                <a:cs typeface="Times New Roman" panose="02020603050405020304" pitchFamily="18" charset="0"/>
              </a:rPr>
              <a:t>user </a:t>
            </a:r>
            <a:r>
              <a:rPr lang="en-US" sz="2800" spc="-130" dirty="0">
                <a:latin typeface="Times New Roman" panose="02020603050405020304" pitchFamily="18" charset="0"/>
                <a:cs typeface="Times New Roman" panose="02020603050405020304" pitchFamily="18" charset="0"/>
              </a:rPr>
              <a:t>could  manipulate</a:t>
            </a:r>
            <a:r>
              <a:rPr lang="en-US" sz="2800" spc="-370" dirty="0">
                <a:latin typeface="Times New Roman" panose="02020603050405020304" pitchFamily="18" charset="0"/>
                <a:cs typeface="Times New Roman" panose="02020603050405020304" pitchFamily="18" charset="0"/>
              </a:rPr>
              <a:t> </a:t>
            </a:r>
            <a:r>
              <a:rPr lang="en-US" sz="2800" spc="-130" dirty="0">
                <a:latin typeface="Times New Roman" panose="02020603050405020304" pitchFamily="18" charset="0"/>
                <a:cs typeface="Times New Roman" panose="02020603050405020304" pitchFamily="18" charset="0"/>
              </a:rPr>
              <a:t>a</a:t>
            </a:r>
            <a:r>
              <a:rPr lang="en-US" sz="2800" spc="-365" dirty="0">
                <a:latin typeface="Times New Roman" panose="02020603050405020304" pitchFamily="18" charset="0"/>
                <a:cs typeface="Times New Roman" panose="02020603050405020304" pitchFamily="18" charset="0"/>
              </a:rPr>
              <a:t> </a:t>
            </a:r>
            <a:r>
              <a:rPr lang="en-US" sz="2800" spc="-65" dirty="0">
                <a:latin typeface="Times New Roman" panose="02020603050405020304" pitchFamily="18" charset="0"/>
                <a:cs typeface="Times New Roman" panose="02020603050405020304" pitchFamily="18" charset="0"/>
              </a:rPr>
              <a:t>mouse</a:t>
            </a:r>
            <a:r>
              <a:rPr lang="en-US" sz="2800" spc="-370" dirty="0">
                <a:latin typeface="Times New Roman" panose="02020603050405020304" pitchFamily="18" charset="0"/>
                <a:cs typeface="Times New Roman" panose="02020603050405020304" pitchFamily="18" charset="0"/>
              </a:rPr>
              <a:t> </a:t>
            </a:r>
            <a:r>
              <a:rPr lang="en-US" sz="2800" spc="-100" dirty="0">
                <a:latin typeface="Times New Roman" panose="02020603050405020304" pitchFamily="18" charset="0"/>
                <a:cs typeface="Times New Roman" panose="02020603050405020304" pitchFamily="18" charset="0"/>
              </a:rPr>
              <a:t>to</a:t>
            </a:r>
            <a:r>
              <a:rPr lang="en-US" sz="2800" spc="-360" dirty="0">
                <a:latin typeface="Times New Roman" panose="02020603050405020304" pitchFamily="18" charset="0"/>
                <a:cs typeface="Times New Roman" panose="02020603050405020304" pitchFamily="18" charset="0"/>
              </a:rPr>
              <a:t> </a:t>
            </a:r>
            <a:r>
              <a:rPr lang="en-US" sz="2800" spc="-135" dirty="0">
                <a:latin typeface="Times New Roman" panose="02020603050405020304" pitchFamily="18" charset="0"/>
                <a:cs typeface="Times New Roman" panose="02020603050405020304" pitchFamily="18" charset="0"/>
              </a:rPr>
              <a:t>control</a:t>
            </a:r>
            <a:r>
              <a:rPr lang="en-US" sz="2800" spc="-355" dirty="0">
                <a:latin typeface="Times New Roman" panose="02020603050405020304" pitchFamily="18" charset="0"/>
                <a:cs typeface="Times New Roman" panose="02020603050405020304" pitchFamily="18" charset="0"/>
              </a:rPr>
              <a:t> </a:t>
            </a:r>
            <a:r>
              <a:rPr lang="en-US" sz="2800" spc="-100" dirty="0">
                <a:latin typeface="Times New Roman" panose="02020603050405020304" pitchFamily="18" charset="0"/>
                <a:cs typeface="Times New Roman" panose="02020603050405020304" pitchFamily="18" charset="0"/>
              </a:rPr>
              <a:t>an</a:t>
            </a:r>
            <a:r>
              <a:rPr lang="en-US" sz="2800" spc="-365" dirty="0">
                <a:latin typeface="Times New Roman" panose="02020603050405020304" pitchFamily="18" charset="0"/>
                <a:cs typeface="Times New Roman" panose="02020603050405020304" pitchFamily="18" charset="0"/>
              </a:rPr>
              <a:t> </a:t>
            </a:r>
            <a:r>
              <a:rPr lang="en-US" sz="2800" spc="-120" dirty="0">
                <a:latin typeface="Times New Roman" panose="02020603050405020304" pitchFamily="18" charset="0"/>
                <a:cs typeface="Times New Roman" panose="02020603050405020304" pitchFamily="18" charset="0"/>
              </a:rPr>
              <a:t>on-screen  tracking</a:t>
            </a:r>
            <a:r>
              <a:rPr lang="en-US" sz="2800" spc="-375" dirty="0">
                <a:latin typeface="Times New Roman" panose="02020603050405020304" pitchFamily="18" charset="0"/>
                <a:cs typeface="Times New Roman" panose="02020603050405020304" pitchFamily="18" charset="0"/>
              </a:rPr>
              <a:t> </a:t>
            </a:r>
            <a:r>
              <a:rPr lang="en-US" sz="2800" spc="-65" dirty="0">
                <a:latin typeface="Times New Roman" panose="02020603050405020304" pitchFamily="18" charset="0"/>
                <a:cs typeface="Times New Roman" panose="02020603050405020304" pitchFamily="18" charset="0"/>
              </a:rPr>
              <a:t>symbol</a:t>
            </a:r>
            <a:r>
              <a:rPr lang="en-US" sz="2800" spc="-365" dirty="0">
                <a:latin typeface="Times New Roman" panose="02020603050405020304" pitchFamily="18" charset="0"/>
                <a:cs typeface="Times New Roman" panose="02020603050405020304" pitchFamily="18" charset="0"/>
              </a:rPr>
              <a:t> </a:t>
            </a:r>
            <a:r>
              <a:rPr lang="en-US" sz="2800" spc="-105" dirty="0">
                <a:latin typeface="Times New Roman" panose="02020603050405020304" pitchFamily="18" charset="0"/>
                <a:cs typeface="Times New Roman" panose="02020603050405020304" pitchFamily="18" charset="0"/>
              </a:rPr>
              <a:t>or</a:t>
            </a:r>
            <a:r>
              <a:rPr lang="en-US" sz="2800" spc="-370" dirty="0">
                <a:latin typeface="Times New Roman" panose="02020603050405020304" pitchFamily="18" charset="0"/>
                <a:cs typeface="Times New Roman" panose="02020603050405020304" pitchFamily="18" charset="0"/>
              </a:rPr>
              <a:t> </a:t>
            </a:r>
            <a:r>
              <a:rPr lang="en-US" sz="2800" spc="-190" dirty="0">
                <a:latin typeface="Times New Roman" panose="02020603050405020304" pitchFamily="18" charset="0"/>
                <a:cs typeface="Times New Roman" panose="02020603050405020304" pitchFamily="18" charset="0"/>
              </a:rPr>
              <a:t>cursor.</a:t>
            </a:r>
            <a:endParaRPr lang="en-US" sz="2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03336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52400" y="1447800"/>
            <a:ext cx="8991600" cy="4937760"/>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S PGothic" pitchFamily="34" charset="-128"/>
              </a:defRPr>
            </a:lvl5pPr>
            <a:lvl6pPr marL="2514600" indent="-228600" algn="l" rtl="0" eaLnBrk="0" fontAlgn="base" hangingPunct="0">
              <a:spcBef>
                <a:spcPct val="20000"/>
              </a:spcBef>
              <a:spcAft>
                <a:spcPct val="0"/>
              </a:spcAft>
              <a:buFont typeface="Arial" charset="0"/>
              <a:buChar char="»"/>
              <a:defRPr sz="2000">
                <a:solidFill>
                  <a:schemeClr val="tx1"/>
                </a:solidFill>
                <a:latin typeface="+mn-lt"/>
              </a:defRPr>
            </a:lvl6pPr>
            <a:lvl7pPr marL="2971800" indent="-228600" algn="l" rtl="0" eaLnBrk="0" fontAlgn="base" hangingPunct="0">
              <a:spcBef>
                <a:spcPct val="20000"/>
              </a:spcBef>
              <a:spcAft>
                <a:spcPct val="0"/>
              </a:spcAft>
              <a:buFont typeface="Arial" charset="0"/>
              <a:buChar char="»"/>
              <a:defRPr sz="2000">
                <a:solidFill>
                  <a:schemeClr val="tx1"/>
                </a:solidFill>
                <a:latin typeface="+mn-lt"/>
              </a:defRPr>
            </a:lvl7pPr>
            <a:lvl8pPr marL="3429000" indent="-228600" algn="l" rtl="0" eaLnBrk="0" fontAlgn="base" hangingPunct="0">
              <a:spcBef>
                <a:spcPct val="20000"/>
              </a:spcBef>
              <a:spcAft>
                <a:spcPct val="0"/>
              </a:spcAft>
              <a:buFont typeface="Arial" charset="0"/>
              <a:buChar char="»"/>
              <a:defRPr sz="2000">
                <a:solidFill>
                  <a:schemeClr val="tx1"/>
                </a:solidFill>
                <a:latin typeface="+mn-lt"/>
              </a:defRPr>
            </a:lvl8pPr>
            <a:lvl9pPr marL="3886200" indent="-228600" algn="l" rtl="0" eaLnBrk="0" fontAlgn="base" hangingPunct="0">
              <a:spcBef>
                <a:spcPct val="20000"/>
              </a:spcBef>
              <a:spcAft>
                <a:spcPct val="0"/>
              </a:spcAft>
              <a:buFont typeface="Arial" charset="0"/>
              <a:buChar char="»"/>
              <a:defRPr sz="2000">
                <a:solidFill>
                  <a:schemeClr val="tx1"/>
                </a:solidFill>
                <a:latin typeface="+mn-lt"/>
              </a:defRPr>
            </a:lvl9pPr>
          </a:lstStyle>
          <a:p>
            <a:pPr marL="12700" marR="1059815" indent="0">
              <a:lnSpc>
                <a:spcPts val="3890"/>
              </a:lnSpc>
              <a:spcBef>
                <a:spcPts val="585"/>
              </a:spcBef>
              <a:buFont typeface="Arial" pitchFamily="34" charset="0"/>
              <a:buNone/>
              <a:tabLst>
                <a:tab pos="195580" algn="l"/>
              </a:tabLst>
            </a:pPr>
            <a:r>
              <a:rPr lang="en-US" sz="2800" kern="0" spc="-100" dirty="0" smtClean="0">
                <a:latin typeface="+mj-lt"/>
                <a:cs typeface="Trebuchet MS"/>
              </a:rPr>
              <a:t>Human-computer</a:t>
            </a:r>
            <a:r>
              <a:rPr lang="en-US" sz="2800" kern="0" spc="-375" dirty="0" smtClean="0">
                <a:latin typeface="+mj-lt"/>
                <a:cs typeface="Trebuchet MS"/>
              </a:rPr>
              <a:t> </a:t>
            </a:r>
            <a:r>
              <a:rPr lang="en-US" sz="2800" kern="0" spc="-145" dirty="0" smtClean="0">
                <a:latin typeface="+mj-lt"/>
                <a:cs typeface="Trebuchet MS"/>
              </a:rPr>
              <a:t>interaction</a:t>
            </a:r>
            <a:r>
              <a:rPr lang="en-US" sz="2800" kern="0" spc="-355" dirty="0" smtClean="0">
                <a:latin typeface="+mj-lt"/>
                <a:cs typeface="Trebuchet MS"/>
              </a:rPr>
              <a:t> </a:t>
            </a:r>
            <a:r>
              <a:rPr lang="en-US" sz="2800" kern="0" spc="-100" dirty="0" smtClean="0">
                <a:latin typeface="+mj-lt"/>
                <a:cs typeface="Trebuchet MS"/>
              </a:rPr>
              <a:t>is</a:t>
            </a:r>
            <a:r>
              <a:rPr lang="en-US" sz="2800" kern="0" spc="-375" dirty="0" smtClean="0">
                <a:latin typeface="+mj-lt"/>
                <a:cs typeface="Trebuchet MS"/>
              </a:rPr>
              <a:t> </a:t>
            </a:r>
            <a:r>
              <a:rPr lang="en-US" sz="2800" kern="0" spc="-130" dirty="0" smtClean="0">
                <a:latin typeface="+mj-lt"/>
                <a:cs typeface="Trebuchet MS"/>
              </a:rPr>
              <a:t>a</a:t>
            </a:r>
            <a:r>
              <a:rPr lang="en-US" sz="2800" kern="0" spc="-370" dirty="0" smtClean="0">
                <a:latin typeface="+mj-lt"/>
                <a:cs typeface="Trebuchet MS"/>
              </a:rPr>
              <a:t> </a:t>
            </a:r>
            <a:r>
              <a:rPr lang="en-US" sz="2800" kern="0" spc="-145" dirty="0" smtClean="0">
                <a:latin typeface="+mj-lt"/>
                <a:cs typeface="Trebuchet MS"/>
              </a:rPr>
              <a:t>discipline  </a:t>
            </a:r>
            <a:r>
              <a:rPr lang="en-US" sz="2800" kern="0" spc="-135" dirty="0" smtClean="0">
                <a:latin typeface="+mj-lt"/>
                <a:cs typeface="Trebuchet MS"/>
              </a:rPr>
              <a:t>concerned with</a:t>
            </a:r>
            <a:r>
              <a:rPr lang="en-US" sz="2800" kern="0" spc="-610" dirty="0" smtClean="0">
                <a:latin typeface="+mj-lt"/>
                <a:cs typeface="Trebuchet MS"/>
              </a:rPr>
              <a:t> </a:t>
            </a:r>
            <a:r>
              <a:rPr lang="en-US" sz="2800" kern="0" spc="-200" dirty="0" smtClean="0">
                <a:latin typeface="+mj-lt"/>
                <a:cs typeface="Trebuchet MS"/>
              </a:rPr>
              <a:t>the:</a:t>
            </a:r>
            <a:endParaRPr lang="en-US" sz="2800" kern="0" dirty="0" smtClean="0">
              <a:latin typeface="+mj-lt"/>
              <a:cs typeface="Trebuchet MS"/>
            </a:endParaRPr>
          </a:p>
          <a:p>
            <a:pPr marL="469900" indent="-457200">
              <a:spcBef>
                <a:spcPts val="905"/>
              </a:spcBef>
              <a:buFont typeface="Wingdings" pitchFamily="2" charset="2"/>
              <a:buChar char="Ø"/>
              <a:tabLst>
                <a:tab pos="195580" algn="l"/>
              </a:tabLst>
            </a:pPr>
            <a:r>
              <a:rPr lang="en-US" sz="2800" kern="0" spc="-25" dirty="0" smtClean="0">
                <a:latin typeface="+mj-lt"/>
                <a:cs typeface="Trebuchet MS"/>
              </a:rPr>
              <a:t>Design</a:t>
            </a:r>
            <a:endParaRPr lang="en-US" sz="2800" kern="0" dirty="0" smtClean="0">
              <a:latin typeface="+mj-lt"/>
              <a:cs typeface="Trebuchet MS"/>
            </a:endParaRPr>
          </a:p>
          <a:p>
            <a:pPr marL="469900" indent="-457200">
              <a:spcBef>
                <a:spcPts val="969"/>
              </a:spcBef>
              <a:buFont typeface="Wingdings" pitchFamily="2" charset="2"/>
              <a:buChar char="Ø"/>
              <a:tabLst>
                <a:tab pos="195580" algn="l"/>
              </a:tabLst>
            </a:pPr>
            <a:r>
              <a:rPr lang="en-US" sz="2800" kern="0" spc="-114" dirty="0" smtClean="0">
                <a:latin typeface="+mj-lt"/>
                <a:cs typeface="Trebuchet MS"/>
              </a:rPr>
              <a:t>Evaluation</a:t>
            </a:r>
            <a:endParaRPr lang="en-US" sz="2800" kern="0" dirty="0" smtClean="0">
              <a:latin typeface="+mj-lt"/>
              <a:cs typeface="Trebuchet MS"/>
            </a:endParaRPr>
          </a:p>
          <a:p>
            <a:pPr marL="469900" indent="-457200">
              <a:spcBef>
                <a:spcPts val="975"/>
              </a:spcBef>
              <a:buFont typeface="Wingdings" pitchFamily="2" charset="2"/>
              <a:buChar char="Ø"/>
              <a:tabLst>
                <a:tab pos="195580" algn="l"/>
              </a:tabLst>
            </a:pPr>
            <a:r>
              <a:rPr lang="en-US" sz="2800" kern="0" spc="-120" dirty="0" smtClean="0">
                <a:latin typeface="+mj-lt"/>
                <a:cs typeface="Trebuchet MS"/>
              </a:rPr>
              <a:t>Implementation</a:t>
            </a:r>
            <a:endParaRPr lang="en-US" sz="2800" kern="0" dirty="0" smtClean="0">
              <a:latin typeface="+mj-lt"/>
              <a:cs typeface="Trebuchet MS"/>
            </a:endParaRPr>
          </a:p>
          <a:p>
            <a:pPr marL="469900" marR="5080" indent="-457200">
              <a:lnSpc>
                <a:spcPts val="3890"/>
              </a:lnSpc>
              <a:spcBef>
                <a:spcPts val="1450"/>
              </a:spcBef>
              <a:buFont typeface="Wingdings" pitchFamily="2" charset="2"/>
              <a:buChar char="Ø"/>
              <a:tabLst>
                <a:tab pos="287020" algn="l"/>
              </a:tabLst>
            </a:pPr>
            <a:r>
              <a:rPr lang="en-US" sz="2800" kern="0" spc="-105" dirty="0" smtClean="0">
                <a:latin typeface="+mj-lt"/>
                <a:cs typeface="Trebuchet MS"/>
              </a:rPr>
              <a:t>of</a:t>
            </a:r>
            <a:r>
              <a:rPr lang="en-US" sz="2800" kern="0" spc="-350" dirty="0" smtClean="0">
                <a:latin typeface="+mj-lt"/>
                <a:cs typeface="Trebuchet MS"/>
              </a:rPr>
              <a:t> </a:t>
            </a:r>
            <a:r>
              <a:rPr lang="en-US" sz="2800" kern="0" spc="-165" dirty="0" smtClean="0">
                <a:latin typeface="+mj-lt"/>
                <a:cs typeface="Trebuchet MS"/>
              </a:rPr>
              <a:t>interactive</a:t>
            </a:r>
            <a:r>
              <a:rPr lang="en-US" sz="2800" kern="0" spc="-360" dirty="0" smtClean="0">
                <a:latin typeface="+mj-lt"/>
                <a:cs typeface="Trebuchet MS"/>
              </a:rPr>
              <a:t> </a:t>
            </a:r>
            <a:r>
              <a:rPr lang="en-US" sz="2800" kern="0" spc="-90" dirty="0" smtClean="0">
                <a:latin typeface="+mj-lt"/>
                <a:cs typeface="Trebuchet MS"/>
              </a:rPr>
              <a:t>computing</a:t>
            </a:r>
            <a:r>
              <a:rPr lang="en-US" sz="2800" kern="0" spc="-355" dirty="0" smtClean="0">
                <a:latin typeface="+mj-lt"/>
                <a:cs typeface="Trebuchet MS"/>
              </a:rPr>
              <a:t> </a:t>
            </a:r>
            <a:r>
              <a:rPr lang="en-US" sz="2800" kern="0" spc="-65" dirty="0" smtClean="0">
                <a:latin typeface="+mj-lt"/>
                <a:cs typeface="Trebuchet MS"/>
              </a:rPr>
              <a:t>systems</a:t>
            </a:r>
            <a:r>
              <a:rPr lang="en-US" sz="2800" kern="0" spc="-385" dirty="0" smtClean="0">
                <a:latin typeface="+mj-lt"/>
                <a:cs typeface="Trebuchet MS"/>
              </a:rPr>
              <a:t> </a:t>
            </a:r>
            <a:r>
              <a:rPr lang="en-US" sz="2800" kern="0" spc="-135" dirty="0" smtClean="0">
                <a:latin typeface="+mj-lt"/>
                <a:cs typeface="Trebuchet MS"/>
              </a:rPr>
              <a:t>for</a:t>
            </a:r>
            <a:r>
              <a:rPr lang="en-US" sz="2800" kern="0" spc="-350" dirty="0" smtClean="0">
                <a:latin typeface="+mj-lt"/>
                <a:cs typeface="Trebuchet MS"/>
              </a:rPr>
              <a:t> </a:t>
            </a:r>
            <a:r>
              <a:rPr lang="en-US" sz="2800" kern="0" spc="-80" dirty="0" smtClean="0">
                <a:latin typeface="+mj-lt"/>
                <a:cs typeface="Trebuchet MS"/>
              </a:rPr>
              <a:t>human</a:t>
            </a:r>
            <a:r>
              <a:rPr lang="en-US" sz="2800" kern="0" spc="-370" dirty="0" smtClean="0">
                <a:latin typeface="+mj-lt"/>
                <a:cs typeface="Trebuchet MS"/>
              </a:rPr>
              <a:t> </a:t>
            </a:r>
            <a:r>
              <a:rPr lang="en-US" sz="2800" kern="0" spc="-95" dirty="0" smtClean="0">
                <a:latin typeface="+mj-lt"/>
                <a:cs typeface="Trebuchet MS"/>
              </a:rPr>
              <a:t>use  and </a:t>
            </a:r>
            <a:r>
              <a:rPr lang="en-US" sz="2800" kern="0" spc="-135" dirty="0" smtClean="0">
                <a:latin typeface="+mj-lt"/>
                <a:cs typeface="Trebuchet MS"/>
              </a:rPr>
              <a:t>with </a:t>
            </a:r>
            <a:r>
              <a:rPr lang="en-US" sz="2800" kern="0" spc="-140" dirty="0" smtClean="0">
                <a:latin typeface="+mj-lt"/>
                <a:cs typeface="Trebuchet MS"/>
              </a:rPr>
              <a:t>the </a:t>
            </a:r>
            <a:r>
              <a:rPr lang="en-US" sz="2800" kern="0" spc="-90" dirty="0" smtClean="0">
                <a:latin typeface="+mj-lt"/>
                <a:cs typeface="Trebuchet MS"/>
              </a:rPr>
              <a:t>study </a:t>
            </a:r>
            <a:r>
              <a:rPr lang="en-US" sz="2800" kern="0" spc="-105" dirty="0" smtClean="0">
                <a:latin typeface="+mj-lt"/>
                <a:cs typeface="Trebuchet MS"/>
              </a:rPr>
              <a:t>of </a:t>
            </a:r>
            <a:r>
              <a:rPr lang="en-US" sz="2800" kern="0" spc="-160" dirty="0" smtClean="0">
                <a:latin typeface="+mj-lt"/>
                <a:cs typeface="Trebuchet MS"/>
              </a:rPr>
              <a:t>major </a:t>
            </a:r>
            <a:r>
              <a:rPr lang="en-US" sz="2800" kern="0" spc="-90" dirty="0" smtClean="0">
                <a:latin typeface="+mj-lt"/>
                <a:cs typeface="Trebuchet MS"/>
              </a:rPr>
              <a:t>phenomena  surrounding</a:t>
            </a:r>
            <a:r>
              <a:rPr lang="en-US" sz="2800" kern="0" spc="-375" dirty="0" smtClean="0">
                <a:latin typeface="+mj-lt"/>
                <a:cs typeface="Trebuchet MS"/>
              </a:rPr>
              <a:t> </a:t>
            </a:r>
            <a:r>
              <a:rPr lang="en-US" sz="2800" kern="0" spc="-160" dirty="0" smtClean="0">
                <a:latin typeface="+mj-lt"/>
                <a:cs typeface="Trebuchet MS"/>
              </a:rPr>
              <a:t>them.</a:t>
            </a:r>
            <a:endParaRPr lang="en-US" sz="2800" kern="0" dirty="0" smtClean="0">
              <a:latin typeface="+mj-lt"/>
              <a:cs typeface="Trebuchet MS"/>
            </a:endParaRPr>
          </a:p>
          <a:p>
            <a:endParaRPr lang="en-US" kern="0" dirty="0">
              <a:latin typeface="+mj-lt"/>
            </a:endParaRPr>
          </a:p>
        </p:txBody>
      </p:sp>
      <p:grpSp>
        <p:nvGrpSpPr>
          <p:cNvPr id="3" name="Group 2"/>
          <p:cNvGrpSpPr/>
          <p:nvPr/>
        </p:nvGrpSpPr>
        <p:grpSpPr>
          <a:xfrm>
            <a:off x="2209800" y="2133600"/>
            <a:ext cx="6512053" cy="1569719"/>
            <a:chOff x="2667000" y="2057400"/>
            <a:chExt cx="6512053" cy="1569719"/>
          </a:xfrm>
        </p:grpSpPr>
        <p:sp>
          <p:nvSpPr>
            <p:cNvPr id="4" name="object 4"/>
            <p:cNvSpPr/>
            <p:nvPr/>
          </p:nvSpPr>
          <p:spPr>
            <a:xfrm>
              <a:off x="2667000" y="2057400"/>
              <a:ext cx="1495043" cy="156971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943856" y="2118360"/>
              <a:ext cx="1842516" cy="144627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162044" y="2586228"/>
              <a:ext cx="782320" cy="373380"/>
            </a:xfrm>
            <a:custGeom>
              <a:avLst/>
              <a:gdLst/>
              <a:ahLst/>
              <a:cxnLst/>
              <a:rect l="l" t="t" r="r" b="b"/>
              <a:pathLst>
                <a:path w="782320" h="373379">
                  <a:moveTo>
                    <a:pt x="595122" y="0"/>
                  </a:moveTo>
                  <a:lnTo>
                    <a:pt x="595122" y="93344"/>
                  </a:lnTo>
                  <a:lnTo>
                    <a:pt x="0" y="93344"/>
                  </a:lnTo>
                  <a:lnTo>
                    <a:pt x="0" y="280034"/>
                  </a:lnTo>
                  <a:lnTo>
                    <a:pt x="595122" y="280034"/>
                  </a:lnTo>
                  <a:lnTo>
                    <a:pt x="595122" y="373379"/>
                  </a:lnTo>
                  <a:lnTo>
                    <a:pt x="781812" y="186689"/>
                  </a:lnTo>
                  <a:lnTo>
                    <a:pt x="595122" y="0"/>
                  </a:lnTo>
                  <a:close/>
                </a:path>
              </a:pathLst>
            </a:custGeom>
            <a:solidFill>
              <a:srgbClr val="FFC000"/>
            </a:solidFill>
          </p:spPr>
          <p:txBody>
            <a:bodyPr wrap="square" lIns="0" tIns="0" rIns="0" bIns="0" rtlCol="0"/>
            <a:lstStyle/>
            <a:p>
              <a:endParaRPr/>
            </a:p>
          </p:txBody>
        </p:sp>
        <p:sp>
          <p:nvSpPr>
            <p:cNvPr id="7" name="object 8"/>
            <p:cNvSpPr/>
            <p:nvPr/>
          </p:nvSpPr>
          <p:spPr>
            <a:xfrm>
              <a:off x="6774180" y="2654808"/>
              <a:ext cx="782320" cy="373380"/>
            </a:xfrm>
            <a:custGeom>
              <a:avLst/>
              <a:gdLst/>
              <a:ahLst/>
              <a:cxnLst/>
              <a:rect l="l" t="t" r="r" b="b"/>
              <a:pathLst>
                <a:path w="782320" h="373379">
                  <a:moveTo>
                    <a:pt x="595122" y="0"/>
                  </a:moveTo>
                  <a:lnTo>
                    <a:pt x="595122" y="93344"/>
                  </a:lnTo>
                  <a:lnTo>
                    <a:pt x="0" y="93344"/>
                  </a:lnTo>
                  <a:lnTo>
                    <a:pt x="0" y="280035"/>
                  </a:lnTo>
                  <a:lnTo>
                    <a:pt x="595122" y="280035"/>
                  </a:lnTo>
                  <a:lnTo>
                    <a:pt x="595122" y="373380"/>
                  </a:lnTo>
                  <a:lnTo>
                    <a:pt x="781811" y="186689"/>
                  </a:lnTo>
                  <a:lnTo>
                    <a:pt x="595122" y="0"/>
                  </a:lnTo>
                  <a:close/>
                </a:path>
              </a:pathLst>
            </a:custGeom>
            <a:solidFill>
              <a:srgbClr val="FFC000"/>
            </a:solidFill>
          </p:spPr>
          <p:txBody>
            <a:bodyPr wrap="square" lIns="0" tIns="0" rIns="0" bIns="0" rtlCol="0"/>
            <a:lstStyle/>
            <a:p>
              <a:endParaRPr/>
            </a:p>
          </p:txBody>
        </p:sp>
        <p:sp>
          <p:nvSpPr>
            <p:cNvPr id="8" name="object 10"/>
            <p:cNvSpPr/>
            <p:nvPr/>
          </p:nvSpPr>
          <p:spPr>
            <a:xfrm>
              <a:off x="7569709" y="2057400"/>
              <a:ext cx="1609344" cy="1569719"/>
            </a:xfrm>
            <a:prstGeom prst="rect">
              <a:avLst/>
            </a:prstGeom>
            <a:blipFill>
              <a:blip r:embed="rId4" cstate="print"/>
              <a:stretch>
                <a:fillRect/>
              </a:stretch>
            </a:blipFill>
          </p:spPr>
          <p:txBody>
            <a:bodyPr wrap="square" lIns="0" tIns="0" rIns="0" bIns="0" rtlCol="0"/>
            <a:lstStyle/>
            <a:p>
              <a:endParaRPr/>
            </a:p>
          </p:txBody>
        </p:sp>
      </p:grpSp>
      <p:sp>
        <p:nvSpPr>
          <p:cNvPr id="9" name="Rectangle 8"/>
          <p:cNvSpPr/>
          <p:nvPr/>
        </p:nvSpPr>
        <p:spPr>
          <a:xfrm>
            <a:off x="609600" y="533400"/>
            <a:ext cx="6189515" cy="523220"/>
          </a:xfrm>
          <a:prstGeom prst="rect">
            <a:avLst/>
          </a:prstGeom>
        </p:spPr>
        <p:txBody>
          <a:bodyPr wrap="none">
            <a:spAutoFit/>
          </a:bodyPr>
          <a:lstStyle/>
          <a:p>
            <a:r>
              <a:rPr lang="en-US" sz="2800" dirty="0">
                <a:solidFill>
                  <a:schemeClr val="bg1"/>
                </a:solidFill>
              </a:rPr>
              <a:t>HUMAN COMPUTER INTERACTION</a:t>
            </a:r>
          </a:p>
        </p:txBody>
      </p:sp>
    </p:spTree>
    <p:extLst>
      <p:ext uri="{BB962C8B-B14F-4D97-AF65-F5344CB8AC3E}">
        <p14:creationId xmlns:p14="http://schemas.microsoft.com/office/powerpoint/2010/main" val="135671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HCI</a:t>
            </a:r>
          </a:p>
        </p:txBody>
      </p:sp>
      <p:sp>
        <p:nvSpPr>
          <p:cNvPr id="4" name="object 3"/>
          <p:cNvSpPr/>
          <p:nvPr/>
        </p:nvSpPr>
        <p:spPr>
          <a:xfrm>
            <a:off x="1094740" y="1469136"/>
            <a:ext cx="7315200" cy="3698748"/>
          </a:xfrm>
          <a:prstGeom prst="rect">
            <a:avLst/>
          </a:prstGeom>
          <a:blipFill>
            <a:blip r:embed="rId2" cstate="print"/>
            <a:stretch>
              <a:fillRect/>
            </a:stretch>
          </a:blipFill>
        </p:spPr>
        <p:txBody>
          <a:bodyPr wrap="square" lIns="0" tIns="0" rIns="0" bIns="0" rtlCol="0"/>
          <a:lstStyle/>
          <a:p>
            <a:endParaRPr/>
          </a:p>
        </p:txBody>
      </p:sp>
      <p:sp>
        <p:nvSpPr>
          <p:cNvPr id="5" name="object 4"/>
          <p:cNvSpPr txBox="1"/>
          <p:nvPr/>
        </p:nvSpPr>
        <p:spPr>
          <a:xfrm>
            <a:off x="1219200" y="5410200"/>
            <a:ext cx="7066280" cy="452120"/>
          </a:xfrm>
          <a:prstGeom prst="rect">
            <a:avLst/>
          </a:prstGeom>
        </p:spPr>
        <p:txBody>
          <a:bodyPr vert="horz" wrap="square" lIns="0" tIns="12065" rIns="0" bIns="0" rtlCol="0">
            <a:spAutoFit/>
          </a:bodyPr>
          <a:lstStyle/>
          <a:p>
            <a:pPr marL="12700">
              <a:lnSpc>
                <a:spcPct val="100000"/>
              </a:lnSpc>
              <a:spcBef>
                <a:spcPts val="95"/>
              </a:spcBef>
            </a:pPr>
            <a:r>
              <a:rPr sz="2800" spc="-110" dirty="0">
                <a:latin typeface="Trebuchet MS"/>
                <a:cs typeface="Trebuchet MS"/>
              </a:rPr>
              <a:t>1963</a:t>
            </a:r>
            <a:r>
              <a:rPr sz="2800" spc="-295" dirty="0">
                <a:latin typeface="Trebuchet MS"/>
                <a:cs typeface="Trebuchet MS"/>
              </a:rPr>
              <a:t> </a:t>
            </a:r>
            <a:r>
              <a:rPr sz="2800" spc="-90" dirty="0">
                <a:latin typeface="Trebuchet MS"/>
                <a:cs typeface="Trebuchet MS"/>
              </a:rPr>
              <a:t>Invention</a:t>
            </a:r>
            <a:r>
              <a:rPr sz="2800" spc="-295" dirty="0">
                <a:latin typeface="Trebuchet MS"/>
                <a:cs typeface="Trebuchet MS"/>
              </a:rPr>
              <a:t> </a:t>
            </a:r>
            <a:r>
              <a:rPr sz="2800" spc="-85" dirty="0">
                <a:latin typeface="Trebuchet MS"/>
                <a:cs typeface="Trebuchet MS"/>
              </a:rPr>
              <a:t>of</a:t>
            </a:r>
            <a:r>
              <a:rPr sz="2800" spc="-295" dirty="0">
                <a:latin typeface="Trebuchet MS"/>
                <a:cs typeface="Trebuchet MS"/>
              </a:rPr>
              <a:t> </a:t>
            </a:r>
            <a:r>
              <a:rPr sz="2800" spc="-110" dirty="0">
                <a:latin typeface="Trebuchet MS"/>
                <a:cs typeface="Trebuchet MS"/>
              </a:rPr>
              <a:t>the</a:t>
            </a:r>
            <a:r>
              <a:rPr sz="2800" spc="-285" dirty="0">
                <a:latin typeface="Trebuchet MS"/>
                <a:cs typeface="Trebuchet MS"/>
              </a:rPr>
              <a:t> </a:t>
            </a:r>
            <a:r>
              <a:rPr sz="2800" spc="-60" dirty="0">
                <a:latin typeface="Trebuchet MS"/>
                <a:cs typeface="Trebuchet MS"/>
              </a:rPr>
              <a:t>mouse-</a:t>
            </a:r>
            <a:r>
              <a:rPr sz="2800" spc="-275" dirty="0">
                <a:latin typeface="Trebuchet MS"/>
                <a:cs typeface="Trebuchet MS"/>
              </a:rPr>
              <a:t> </a:t>
            </a:r>
            <a:r>
              <a:rPr sz="2800" spc="-20" dirty="0">
                <a:latin typeface="Trebuchet MS"/>
                <a:cs typeface="Trebuchet MS"/>
              </a:rPr>
              <a:t>Douglas</a:t>
            </a:r>
            <a:r>
              <a:rPr sz="2800" spc="-280" dirty="0">
                <a:latin typeface="Trebuchet MS"/>
                <a:cs typeface="Trebuchet MS"/>
              </a:rPr>
              <a:t> </a:t>
            </a:r>
            <a:r>
              <a:rPr sz="2800" spc="-85" dirty="0">
                <a:latin typeface="Trebuchet MS"/>
                <a:cs typeface="Trebuchet MS"/>
              </a:rPr>
              <a:t>Engelbart</a:t>
            </a:r>
            <a:endParaRPr sz="2800" dirty="0">
              <a:latin typeface="Trebuchet MS"/>
              <a:cs typeface="Trebuchet MS"/>
            </a:endParaRPr>
          </a:p>
        </p:txBody>
      </p:sp>
    </p:spTree>
    <p:extLst>
      <p:ext uri="{BB962C8B-B14F-4D97-AF65-F5344CB8AC3E}">
        <p14:creationId xmlns:p14="http://schemas.microsoft.com/office/powerpoint/2010/main" val="32702891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HCI</a:t>
            </a:r>
          </a:p>
        </p:txBody>
      </p:sp>
      <p:sp>
        <p:nvSpPr>
          <p:cNvPr id="3" name="Content Placeholder 2"/>
          <p:cNvSpPr>
            <a:spLocks noGrp="1"/>
          </p:cNvSpPr>
          <p:nvPr>
            <p:ph sz="quarter" idx="1"/>
          </p:nvPr>
        </p:nvSpPr>
        <p:spPr/>
        <p:txBody>
          <a:bodyPr/>
          <a:lstStyle/>
          <a:p>
            <a:pPr marL="195580" indent="-182880">
              <a:lnSpc>
                <a:spcPct val="100000"/>
              </a:lnSpc>
              <a:spcBef>
                <a:spcPts val="1165"/>
              </a:spcBef>
              <a:buFont typeface="Wingdings"/>
              <a:buChar char=""/>
              <a:tabLst>
                <a:tab pos="195580" algn="l"/>
              </a:tabLst>
            </a:pPr>
            <a:r>
              <a:rPr lang="en-US" sz="2400" spc="-120" smtClean="0">
                <a:latin typeface="+mj-lt"/>
                <a:cs typeface="Trebuchet MS"/>
              </a:rPr>
              <a:t>1981 </a:t>
            </a:r>
            <a:r>
              <a:rPr lang="en-US" sz="2400" spc="-395" smtClean="0">
                <a:latin typeface="+mj-lt"/>
                <a:cs typeface="Trebuchet MS"/>
              </a:rPr>
              <a:t> </a:t>
            </a:r>
            <a:r>
              <a:rPr lang="en-US" sz="2400" spc="-75" dirty="0">
                <a:latin typeface="+mj-lt"/>
                <a:cs typeface="Trebuchet MS"/>
              </a:rPr>
              <a:t>Xerox</a:t>
            </a:r>
            <a:r>
              <a:rPr lang="en-US" sz="2400" spc="-285" dirty="0">
                <a:latin typeface="+mj-lt"/>
                <a:cs typeface="Trebuchet MS"/>
              </a:rPr>
              <a:t> </a:t>
            </a:r>
            <a:r>
              <a:rPr lang="en-US" sz="2400" spc="-80">
                <a:latin typeface="+mj-lt"/>
                <a:cs typeface="Trebuchet MS"/>
              </a:rPr>
              <a:t>8100</a:t>
            </a:r>
            <a:r>
              <a:rPr lang="en-US" sz="2400" spc="-350">
                <a:latin typeface="+mj-lt"/>
                <a:cs typeface="Trebuchet MS"/>
              </a:rPr>
              <a:t> </a:t>
            </a:r>
            <a:r>
              <a:rPr lang="en-US" sz="2400" spc="-350" smtClean="0">
                <a:latin typeface="+mj-lt"/>
                <a:cs typeface="Trebuchet MS"/>
              </a:rPr>
              <a:t> </a:t>
            </a:r>
            <a:r>
              <a:rPr lang="en-US" sz="2400" spc="-50" smtClean="0">
                <a:latin typeface="+mj-lt"/>
                <a:cs typeface="Trebuchet MS"/>
              </a:rPr>
              <a:t>Star</a:t>
            </a:r>
            <a:r>
              <a:rPr lang="en-US" sz="2400" spc="-270" smtClean="0">
                <a:latin typeface="+mj-lt"/>
                <a:cs typeface="Trebuchet MS"/>
              </a:rPr>
              <a:t> </a:t>
            </a:r>
            <a:r>
              <a:rPr lang="en-US" sz="2400" spc="-90" dirty="0">
                <a:latin typeface="+mj-lt"/>
                <a:cs typeface="Trebuchet MS"/>
              </a:rPr>
              <a:t>Information</a:t>
            </a:r>
            <a:r>
              <a:rPr lang="en-US" sz="2400" spc="-330" dirty="0">
                <a:latin typeface="+mj-lt"/>
                <a:cs typeface="Trebuchet MS"/>
              </a:rPr>
              <a:t> </a:t>
            </a:r>
            <a:r>
              <a:rPr lang="en-US" sz="2400" spc="-60" dirty="0">
                <a:latin typeface="+mj-lt"/>
                <a:cs typeface="Trebuchet MS"/>
              </a:rPr>
              <a:t>System.</a:t>
            </a:r>
            <a:endParaRPr lang="en-US" sz="2400" dirty="0">
              <a:latin typeface="+mj-lt"/>
              <a:cs typeface="Trebuchet MS"/>
            </a:endParaRPr>
          </a:p>
          <a:p>
            <a:pPr marL="195580" indent="-182880">
              <a:lnSpc>
                <a:spcPct val="100000"/>
              </a:lnSpc>
              <a:spcBef>
                <a:spcPts val="1065"/>
              </a:spcBef>
              <a:buFont typeface="Wingdings"/>
              <a:buChar char=""/>
              <a:tabLst>
                <a:tab pos="195580" algn="l"/>
              </a:tabLst>
            </a:pPr>
            <a:r>
              <a:rPr lang="en-US" sz="2400" spc="-105" dirty="0" smtClean="0">
                <a:latin typeface="+mj-lt"/>
                <a:cs typeface="Trebuchet MS"/>
              </a:rPr>
              <a:t>First </a:t>
            </a:r>
            <a:r>
              <a:rPr lang="en-US" sz="2400" spc="-385" dirty="0" smtClean="0">
                <a:latin typeface="+mj-lt"/>
                <a:cs typeface="Trebuchet MS"/>
              </a:rPr>
              <a:t> </a:t>
            </a:r>
            <a:r>
              <a:rPr lang="en-US" sz="2400" spc="-100" dirty="0">
                <a:latin typeface="+mj-lt"/>
                <a:cs typeface="Trebuchet MS"/>
              </a:rPr>
              <a:t>Commercially</a:t>
            </a:r>
            <a:r>
              <a:rPr lang="en-US" sz="2400" spc="-265" dirty="0">
                <a:latin typeface="+mj-lt"/>
                <a:cs typeface="Trebuchet MS"/>
              </a:rPr>
              <a:t> </a:t>
            </a:r>
            <a:r>
              <a:rPr lang="en-US" sz="2400" spc="-114" dirty="0">
                <a:latin typeface="+mj-lt"/>
                <a:cs typeface="Trebuchet MS"/>
              </a:rPr>
              <a:t>released</a:t>
            </a:r>
            <a:r>
              <a:rPr lang="en-US" sz="2400" spc="-290" dirty="0">
                <a:latin typeface="+mj-lt"/>
                <a:cs typeface="Trebuchet MS"/>
              </a:rPr>
              <a:t> </a:t>
            </a:r>
            <a:r>
              <a:rPr lang="en-US" sz="2400" spc="-100" dirty="0">
                <a:latin typeface="+mj-lt"/>
                <a:cs typeface="Trebuchet MS"/>
              </a:rPr>
              <a:t>computer</a:t>
            </a:r>
            <a:r>
              <a:rPr lang="en-US" sz="2400" spc="-270" dirty="0">
                <a:latin typeface="+mj-lt"/>
                <a:cs typeface="Trebuchet MS"/>
              </a:rPr>
              <a:t> </a:t>
            </a:r>
            <a:r>
              <a:rPr lang="en-US" sz="2400" spc="-60" dirty="0">
                <a:latin typeface="+mj-lt"/>
                <a:cs typeface="Trebuchet MS"/>
              </a:rPr>
              <a:t>system</a:t>
            </a:r>
            <a:r>
              <a:rPr lang="en-US" sz="2400" spc="-280" dirty="0">
                <a:latin typeface="+mj-lt"/>
                <a:cs typeface="Trebuchet MS"/>
              </a:rPr>
              <a:t> </a:t>
            </a:r>
            <a:r>
              <a:rPr lang="en-US" sz="2400" spc="-105" dirty="0">
                <a:latin typeface="+mj-lt"/>
                <a:cs typeface="Trebuchet MS"/>
              </a:rPr>
              <a:t>with</a:t>
            </a:r>
            <a:r>
              <a:rPr lang="en-US" sz="2400" spc="-390" dirty="0">
                <a:latin typeface="+mj-lt"/>
                <a:cs typeface="Trebuchet MS"/>
              </a:rPr>
              <a:t> </a:t>
            </a:r>
            <a:r>
              <a:rPr lang="en-US" sz="2400" spc="-90" dirty="0">
                <a:latin typeface="+mj-lt"/>
                <a:cs typeface="Trebuchet MS"/>
              </a:rPr>
              <a:t>GUI.</a:t>
            </a:r>
            <a:endParaRPr lang="en-US" sz="2400" dirty="0">
              <a:latin typeface="+mj-lt"/>
              <a:cs typeface="Trebuchet MS"/>
            </a:endParaRPr>
          </a:p>
          <a:p>
            <a:pPr marL="195580" indent="-182880">
              <a:lnSpc>
                <a:spcPct val="100000"/>
              </a:lnSpc>
              <a:spcBef>
                <a:spcPts val="1070"/>
              </a:spcBef>
              <a:buFont typeface="Wingdings"/>
              <a:buChar char=""/>
              <a:tabLst>
                <a:tab pos="195580" algn="l"/>
              </a:tabLst>
            </a:pPr>
            <a:r>
              <a:rPr lang="en-US" sz="2400" spc="-120" dirty="0">
                <a:latin typeface="+mj-lt"/>
                <a:cs typeface="Trebuchet MS"/>
              </a:rPr>
              <a:t>It</a:t>
            </a:r>
            <a:r>
              <a:rPr lang="en-US" sz="2400" spc="-290" dirty="0">
                <a:latin typeface="+mj-lt"/>
                <a:cs typeface="Trebuchet MS"/>
              </a:rPr>
              <a:t> </a:t>
            </a:r>
            <a:r>
              <a:rPr lang="en-US" sz="2400" spc="-290" dirty="0" smtClean="0">
                <a:latin typeface="+mj-lt"/>
                <a:cs typeface="Trebuchet MS"/>
              </a:rPr>
              <a:t> </a:t>
            </a:r>
            <a:r>
              <a:rPr lang="en-US" sz="2400" spc="-75" dirty="0" smtClean="0">
                <a:latin typeface="+mj-lt"/>
                <a:cs typeface="Trebuchet MS"/>
              </a:rPr>
              <a:t>had</a:t>
            </a:r>
            <a:r>
              <a:rPr lang="en-US" sz="2400" spc="-270" dirty="0" smtClean="0">
                <a:latin typeface="+mj-lt"/>
                <a:cs typeface="Trebuchet MS"/>
              </a:rPr>
              <a:t>  </a:t>
            </a:r>
            <a:r>
              <a:rPr lang="en-US" sz="2400" spc="-95" dirty="0" smtClean="0">
                <a:latin typeface="+mj-lt"/>
                <a:cs typeface="Trebuchet MS"/>
              </a:rPr>
              <a:t>windows</a:t>
            </a:r>
            <a:r>
              <a:rPr lang="en-US" sz="2400" spc="-95" dirty="0">
                <a:latin typeface="+mj-lt"/>
                <a:cs typeface="Trebuchet MS"/>
              </a:rPr>
              <a:t>,</a:t>
            </a:r>
            <a:r>
              <a:rPr lang="en-US" sz="2400" spc="-285" dirty="0">
                <a:latin typeface="+mj-lt"/>
                <a:cs typeface="Trebuchet MS"/>
              </a:rPr>
              <a:t> </a:t>
            </a:r>
            <a:r>
              <a:rPr lang="en-US" sz="2400" spc="-135" dirty="0">
                <a:latin typeface="+mj-lt"/>
                <a:cs typeface="Trebuchet MS"/>
              </a:rPr>
              <a:t>icon,</a:t>
            </a:r>
            <a:r>
              <a:rPr lang="en-US" sz="2400" spc="-280" dirty="0">
                <a:latin typeface="+mj-lt"/>
                <a:cs typeface="Trebuchet MS"/>
              </a:rPr>
              <a:t> </a:t>
            </a:r>
            <a:r>
              <a:rPr lang="en-US" sz="2400" spc="-280" dirty="0" smtClean="0">
                <a:latin typeface="+mj-lt"/>
                <a:cs typeface="Trebuchet MS"/>
              </a:rPr>
              <a:t> </a:t>
            </a:r>
            <a:r>
              <a:rPr lang="en-US" sz="2400" spc="-100" dirty="0" smtClean="0">
                <a:latin typeface="+mj-lt"/>
                <a:cs typeface="Trebuchet MS"/>
              </a:rPr>
              <a:t>menus</a:t>
            </a:r>
            <a:r>
              <a:rPr lang="en-US" sz="2400" spc="-100" dirty="0">
                <a:latin typeface="+mj-lt"/>
                <a:cs typeface="Trebuchet MS"/>
              </a:rPr>
              <a:t>,</a:t>
            </a:r>
            <a:r>
              <a:rPr lang="en-US" sz="2400" spc="-275" dirty="0">
                <a:latin typeface="+mj-lt"/>
                <a:cs typeface="Trebuchet MS"/>
              </a:rPr>
              <a:t> </a:t>
            </a:r>
            <a:r>
              <a:rPr lang="en-US" sz="2400" spc="-75" dirty="0">
                <a:latin typeface="+mj-lt"/>
                <a:cs typeface="Trebuchet MS"/>
              </a:rPr>
              <a:t>and</a:t>
            </a:r>
            <a:r>
              <a:rPr lang="en-US" sz="2400" spc="-285" dirty="0">
                <a:latin typeface="+mj-lt"/>
                <a:cs typeface="Trebuchet MS"/>
              </a:rPr>
              <a:t> </a:t>
            </a:r>
            <a:r>
              <a:rPr lang="en-US" sz="2400" spc="-105" dirty="0">
                <a:latin typeface="+mj-lt"/>
                <a:cs typeface="Trebuchet MS"/>
              </a:rPr>
              <a:t>a</a:t>
            </a:r>
            <a:r>
              <a:rPr lang="en-US" sz="2400" spc="-270" dirty="0">
                <a:latin typeface="+mj-lt"/>
                <a:cs typeface="Trebuchet MS"/>
              </a:rPr>
              <a:t> </a:t>
            </a:r>
            <a:r>
              <a:rPr lang="en-US" sz="2400" spc="-70" dirty="0">
                <a:latin typeface="+mj-lt"/>
                <a:cs typeface="Trebuchet MS"/>
              </a:rPr>
              <a:t>pointing</a:t>
            </a:r>
            <a:r>
              <a:rPr lang="en-US" sz="2400" spc="-280" dirty="0">
                <a:latin typeface="+mj-lt"/>
                <a:cs typeface="Trebuchet MS"/>
              </a:rPr>
              <a:t> </a:t>
            </a:r>
            <a:r>
              <a:rPr lang="en-US" sz="2400" spc="-125" dirty="0">
                <a:latin typeface="+mj-lt"/>
                <a:cs typeface="Trebuchet MS"/>
              </a:rPr>
              <a:t>device</a:t>
            </a:r>
            <a:r>
              <a:rPr lang="en-US" sz="2400" spc="-295" dirty="0">
                <a:latin typeface="+mj-lt"/>
                <a:cs typeface="Trebuchet MS"/>
              </a:rPr>
              <a:t> </a:t>
            </a:r>
            <a:r>
              <a:rPr lang="en-US" sz="2400" spc="-50" dirty="0">
                <a:latin typeface="+mj-lt"/>
                <a:cs typeface="Trebuchet MS"/>
              </a:rPr>
              <a:t>(WIMP).</a:t>
            </a:r>
            <a:endParaRPr lang="en-US" sz="2400" dirty="0">
              <a:latin typeface="+mj-lt"/>
              <a:cs typeface="Trebuchet MS"/>
            </a:endParaRPr>
          </a:p>
          <a:p>
            <a:pPr marL="195580" marR="224790" indent="-182880">
              <a:lnSpc>
                <a:spcPts val="3030"/>
              </a:lnSpc>
              <a:spcBef>
                <a:spcPts val="1435"/>
              </a:spcBef>
              <a:buFont typeface="Wingdings"/>
              <a:buChar char=""/>
              <a:tabLst>
                <a:tab pos="195580" algn="l"/>
              </a:tabLst>
            </a:pPr>
            <a:r>
              <a:rPr lang="en-US" sz="2400" spc="-120" dirty="0">
                <a:latin typeface="+mj-lt"/>
                <a:cs typeface="Trebuchet MS"/>
              </a:rPr>
              <a:t>It</a:t>
            </a:r>
            <a:r>
              <a:rPr lang="en-US" sz="2400" spc="-280" dirty="0">
                <a:latin typeface="+mj-lt"/>
                <a:cs typeface="Trebuchet MS"/>
              </a:rPr>
              <a:t> </a:t>
            </a:r>
            <a:r>
              <a:rPr lang="en-US" sz="2400" spc="-280" dirty="0" smtClean="0">
                <a:latin typeface="+mj-lt"/>
                <a:cs typeface="Trebuchet MS"/>
              </a:rPr>
              <a:t> </a:t>
            </a:r>
            <a:r>
              <a:rPr lang="en-US" sz="2400" spc="-90" dirty="0" smtClean="0">
                <a:latin typeface="+mj-lt"/>
                <a:cs typeface="Trebuchet MS"/>
              </a:rPr>
              <a:t>supported</a:t>
            </a:r>
            <a:r>
              <a:rPr lang="en-US" sz="2400" spc="-270" dirty="0" smtClean="0">
                <a:latin typeface="+mj-lt"/>
                <a:cs typeface="Trebuchet MS"/>
              </a:rPr>
              <a:t> </a:t>
            </a:r>
            <a:r>
              <a:rPr lang="en-US" sz="2400" spc="-135" dirty="0">
                <a:latin typeface="+mj-lt"/>
                <a:cs typeface="Trebuchet MS"/>
              </a:rPr>
              <a:t>direct</a:t>
            </a:r>
            <a:r>
              <a:rPr lang="en-US" sz="2400" spc="-280" dirty="0">
                <a:latin typeface="+mj-lt"/>
                <a:cs typeface="Trebuchet MS"/>
              </a:rPr>
              <a:t> </a:t>
            </a:r>
            <a:r>
              <a:rPr lang="en-US" sz="2400" spc="-95" dirty="0">
                <a:latin typeface="+mj-lt"/>
                <a:cs typeface="Trebuchet MS"/>
              </a:rPr>
              <a:t>manipulation</a:t>
            </a:r>
            <a:r>
              <a:rPr lang="en-US" sz="2400" spc="-254" dirty="0">
                <a:latin typeface="+mj-lt"/>
                <a:cs typeface="Trebuchet MS"/>
              </a:rPr>
              <a:t> </a:t>
            </a:r>
            <a:r>
              <a:rPr lang="en-US" sz="2400" spc="-75" dirty="0">
                <a:latin typeface="+mj-lt"/>
                <a:cs typeface="Trebuchet MS"/>
              </a:rPr>
              <a:t>and</a:t>
            </a:r>
            <a:r>
              <a:rPr lang="en-US" sz="2400" spc="-280" dirty="0">
                <a:latin typeface="+mj-lt"/>
                <a:cs typeface="Trebuchet MS"/>
              </a:rPr>
              <a:t> </a:t>
            </a:r>
            <a:r>
              <a:rPr lang="en-US" sz="2400" spc="-95" dirty="0">
                <a:latin typeface="+mj-lt"/>
                <a:cs typeface="Trebuchet MS"/>
              </a:rPr>
              <a:t>what</a:t>
            </a:r>
            <a:r>
              <a:rPr lang="en-US" sz="2400" spc="-270" dirty="0">
                <a:latin typeface="+mj-lt"/>
                <a:cs typeface="Trebuchet MS"/>
              </a:rPr>
              <a:t> </a:t>
            </a:r>
            <a:r>
              <a:rPr lang="en-US" sz="2400" spc="-45" dirty="0">
                <a:latin typeface="+mj-lt"/>
                <a:cs typeface="Trebuchet MS"/>
              </a:rPr>
              <a:t>you</a:t>
            </a:r>
            <a:r>
              <a:rPr lang="en-US" sz="2400" spc="-280" dirty="0">
                <a:latin typeface="+mj-lt"/>
                <a:cs typeface="Trebuchet MS"/>
              </a:rPr>
              <a:t> </a:t>
            </a:r>
            <a:r>
              <a:rPr lang="en-US" sz="2400" spc="-100" dirty="0">
                <a:latin typeface="+mj-lt"/>
                <a:cs typeface="Trebuchet MS"/>
              </a:rPr>
              <a:t>see</a:t>
            </a:r>
            <a:r>
              <a:rPr lang="en-US" sz="2400" spc="-280" dirty="0">
                <a:latin typeface="+mj-lt"/>
                <a:cs typeface="Trebuchet MS"/>
              </a:rPr>
              <a:t> </a:t>
            </a:r>
            <a:r>
              <a:rPr lang="en-US" sz="2400" spc="-80" dirty="0">
                <a:latin typeface="+mj-lt"/>
                <a:cs typeface="Trebuchet MS"/>
              </a:rPr>
              <a:t>is</a:t>
            </a:r>
            <a:r>
              <a:rPr lang="en-US" sz="2400" spc="-270" dirty="0">
                <a:latin typeface="+mj-lt"/>
                <a:cs typeface="Trebuchet MS"/>
              </a:rPr>
              <a:t> </a:t>
            </a:r>
            <a:r>
              <a:rPr lang="en-US" sz="2400" spc="-95" dirty="0">
                <a:latin typeface="+mj-lt"/>
                <a:cs typeface="Trebuchet MS"/>
              </a:rPr>
              <a:t>what</a:t>
            </a:r>
            <a:r>
              <a:rPr lang="en-US" sz="2400" spc="-280" dirty="0">
                <a:latin typeface="+mj-lt"/>
                <a:cs typeface="Trebuchet MS"/>
              </a:rPr>
              <a:t> </a:t>
            </a:r>
            <a:r>
              <a:rPr lang="en-US" sz="2400" spc="-45" dirty="0" smtClean="0">
                <a:latin typeface="+mj-lt"/>
                <a:cs typeface="Trebuchet MS"/>
              </a:rPr>
              <a:t>you  </a:t>
            </a:r>
            <a:r>
              <a:rPr lang="en-US" sz="2400" spc="-70" dirty="0">
                <a:latin typeface="+mj-lt"/>
                <a:cs typeface="Trebuchet MS"/>
              </a:rPr>
              <a:t>get </a:t>
            </a:r>
            <a:r>
              <a:rPr lang="en-US" sz="2400" spc="-130" dirty="0">
                <a:latin typeface="+mj-lt"/>
                <a:cs typeface="Trebuchet MS"/>
              </a:rPr>
              <a:t>interaction.</a:t>
            </a:r>
            <a:r>
              <a:rPr lang="en-US" sz="2400" spc="-495" dirty="0">
                <a:latin typeface="+mj-lt"/>
                <a:cs typeface="Trebuchet MS"/>
              </a:rPr>
              <a:t> </a:t>
            </a:r>
            <a:r>
              <a:rPr lang="en-US" sz="2400" spc="-495" dirty="0" smtClean="0">
                <a:latin typeface="+mj-lt"/>
                <a:cs typeface="Trebuchet MS"/>
              </a:rPr>
              <a:t> </a:t>
            </a:r>
            <a:r>
              <a:rPr lang="en-US" sz="2400" spc="-15" dirty="0" smtClean="0">
                <a:latin typeface="+mj-lt"/>
                <a:cs typeface="Trebuchet MS"/>
              </a:rPr>
              <a:t>(</a:t>
            </a:r>
            <a:r>
              <a:rPr lang="en-US" sz="2400" spc="-15" dirty="0">
                <a:latin typeface="+mj-lt"/>
                <a:cs typeface="Trebuchet MS"/>
              </a:rPr>
              <a:t>WYSIWYG)</a:t>
            </a:r>
            <a:endParaRPr lang="en-US" sz="2400" dirty="0">
              <a:latin typeface="+mj-lt"/>
              <a:cs typeface="Trebuchet MS"/>
            </a:endParaRPr>
          </a:p>
          <a:p>
            <a:pPr marL="195580" indent="-182880">
              <a:lnSpc>
                <a:spcPct val="100000"/>
              </a:lnSpc>
              <a:spcBef>
                <a:spcPts val="1020"/>
              </a:spcBef>
              <a:buFont typeface="Wingdings"/>
              <a:buChar char=""/>
              <a:tabLst>
                <a:tab pos="195580" algn="l"/>
              </a:tabLst>
            </a:pPr>
            <a:r>
              <a:rPr lang="en-US" sz="2400" spc="-20" dirty="0">
                <a:latin typeface="+mj-lt"/>
                <a:cs typeface="Trebuchet MS"/>
              </a:rPr>
              <a:t>One</a:t>
            </a:r>
            <a:r>
              <a:rPr lang="en-US" sz="2400" spc="-295" dirty="0">
                <a:latin typeface="+mj-lt"/>
                <a:cs typeface="Trebuchet MS"/>
              </a:rPr>
              <a:t> </a:t>
            </a:r>
            <a:r>
              <a:rPr lang="en-US" sz="2400" spc="-95" dirty="0">
                <a:latin typeface="+mj-lt"/>
                <a:cs typeface="Trebuchet MS"/>
              </a:rPr>
              <a:t>novel</a:t>
            </a:r>
            <a:r>
              <a:rPr lang="en-US" sz="2400" spc="-285" dirty="0">
                <a:latin typeface="+mj-lt"/>
                <a:cs typeface="Trebuchet MS"/>
              </a:rPr>
              <a:t> </a:t>
            </a:r>
            <a:r>
              <a:rPr lang="en-US" sz="2400" spc="-130" dirty="0" smtClean="0">
                <a:latin typeface="+mj-lt"/>
                <a:cs typeface="Trebuchet MS"/>
              </a:rPr>
              <a:t>feature </a:t>
            </a:r>
            <a:r>
              <a:rPr lang="en-US" sz="2400" spc="-285" dirty="0" smtClean="0">
                <a:latin typeface="+mj-lt"/>
                <a:cs typeface="Trebuchet MS"/>
              </a:rPr>
              <a:t> </a:t>
            </a:r>
            <a:r>
              <a:rPr lang="en-US" sz="2400" spc="-85" dirty="0">
                <a:latin typeface="+mj-lt"/>
                <a:cs typeface="Trebuchet MS"/>
              </a:rPr>
              <a:t>of</a:t>
            </a:r>
            <a:r>
              <a:rPr lang="en-US" sz="2400" spc="-290" dirty="0">
                <a:latin typeface="+mj-lt"/>
                <a:cs typeface="Trebuchet MS"/>
              </a:rPr>
              <a:t> </a:t>
            </a:r>
            <a:r>
              <a:rPr lang="en-US" sz="2400" spc="-290" dirty="0" smtClean="0">
                <a:latin typeface="+mj-lt"/>
                <a:cs typeface="Trebuchet MS"/>
              </a:rPr>
              <a:t> </a:t>
            </a:r>
            <a:r>
              <a:rPr lang="en-US" sz="2400" spc="-110" dirty="0" smtClean="0">
                <a:latin typeface="+mj-lt"/>
                <a:cs typeface="Trebuchet MS"/>
              </a:rPr>
              <a:t>the </a:t>
            </a:r>
            <a:r>
              <a:rPr lang="en-US" sz="2400" spc="-360" dirty="0" smtClean="0">
                <a:latin typeface="+mj-lt"/>
                <a:cs typeface="Trebuchet MS"/>
              </a:rPr>
              <a:t> </a:t>
            </a:r>
            <a:r>
              <a:rPr lang="en-US" sz="2400" spc="-50" dirty="0">
                <a:latin typeface="+mj-lt"/>
                <a:cs typeface="Trebuchet MS"/>
              </a:rPr>
              <a:t>Star</a:t>
            </a:r>
            <a:r>
              <a:rPr lang="en-US" sz="2400" spc="-270" dirty="0">
                <a:latin typeface="+mj-lt"/>
                <a:cs typeface="Trebuchet MS"/>
              </a:rPr>
              <a:t> </a:t>
            </a:r>
            <a:r>
              <a:rPr lang="en-US" sz="2400" spc="-70" dirty="0">
                <a:latin typeface="+mj-lt"/>
                <a:cs typeface="Trebuchet MS"/>
              </a:rPr>
              <a:t>was</a:t>
            </a:r>
            <a:r>
              <a:rPr lang="en-US" sz="2400" spc="-275" dirty="0">
                <a:latin typeface="+mj-lt"/>
                <a:cs typeface="Trebuchet MS"/>
              </a:rPr>
              <a:t> </a:t>
            </a:r>
            <a:r>
              <a:rPr lang="en-US" sz="2400" spc="-110" dirty="0">
                <a:latin typeface="+mj-lt"/>
                <a:cs typeface="Trebuchet MS"/>
              </a:rPr>
              <a:t>the</a:t>
            </a:r>
            <a:r>
              <a:rPr lang="en-US" sz="2400" spc="-290" dirty="0">
                <a:latin typeface="+mj-lt"/>
                <a:cs typeface="Trebuchet MS"/>
              </a:rPr>
              <a:t> </a:t>
            </a:r>
            <a:r>
              <a:rPr lang="en-US" sz="2400" spc="-75" dirty="0">
                <a:latin typeface="+mj-lt"/>
                <a:cs typeface="Trebuchet MS"/>
              </a:rPr>
              <a:t>use</a:t>
            </a:r>
            <a:r>
              <a:rPr lang="en-US" sz="2400" spc="-285" dirty="0">
                <a:latin typeface="+mj-lt"/>
                <a:cs typeface="Trebuchet MS"/>
              </a:rPr>
              <a:t> </a:t>
            </a:r>
            <a:r>
              <a:rPr lang="en-US" sz="2400" spc="-85" dirty="0">
                <a:latin typeface="+mj-lt"/>
                <a:cs typeface="Trebuchet MS"/>
              </a:rPr>
              <a:t>of</a:t>
            </a:r>
            <a:r>
              <a:rPr lang="en-US" sz="2400" spc="-295" dirty="0">
                <a:latin typeface="+mj-lt"/>
                <a:cs typeface="Trebuchet MS"/>
              </a:rPr>
              <a:t> </a:t>
            </a:r>
            <a:r>
              <a:rPr lang="en-US" sz="2400" spc="-295" dirty="0" smtClean="0">
                <a:latin typeface="+mj-lt"/>
                <a:cs typeface="Trebuchet MS"/>
              </a:rPr>
              <a:t> </a:t>
            </a:r>
            <a:r>
              <a:rPr lang="en-US" sz="2400" spc="-40" dirty="0" smtClean="0">
                <a:latin typeface="+mj-lt"/>
                <a:cs typeface="Trebuchet MS"/>
              </a:rPr>
              <a:t>Desktop</a:t>
            </a:r>
            <a:r>
              <a:rPr lang="en-US" sz="2400" spc="-260" dirty="0" smtClean="0">
                <a:latin typeface="+mj-lt"/>
                <a:cs typeface="Trebuchet MS"/>
              </a:rPr>
              <a:t> </a:t>
            </a:r>
            <a:r>
              <a:rPr lang="en-US" sz="2400" spc="-90" dirty="0">
                <a:latin typeface="+mj-lt"/>
                <a:cs typeface="Trebuchet MS"/>
              </a:rPr>
              <a:t>Metaphor.</a:t>
            </a:r>
            <a:endParaRPr lang="en-US" sz="2400" dirty="0">
              <a:latin typeface="+mj-lt"/>
              <a:cs typeface="Trebuchet MS"/>
            </a:endParaRPr>
          </a:p>
          <a:p>
            <a:pPr marL="195580" indent="-182880">
              <a:lnSpc>
                <a:spcPct val="100000"/>
              </a:lnSpc>
              <a:spcBef>
                <a:spcPts val="1070"/>
              </a:spcBef>
              <a:buFont typeface="Wingdings"/>
              <a:buChar char=""/>
              <a:tabLst>
                <a:tab pos="195580" algn="l"/>
              </a:tabLst>
            </a:pPr>
            <a:r>
              <a:rPr lang="en-US" sz="2400" spc="-40" dirty="0">
                <a:latin typeface="+mj-lt"/>
                <a:cs typeface="Trebuchet MS"/>
              </a:rPr>
              <a:t>Metaphors</a:t>
            </a:r>
            <a:r>
              <a:rPr lang="en-US" sz="2400" spc="-270" dirty="0">
                <a:latin typeface="+mj-lt"/>
                <a:cs typeface="Trebuchet MS"/>
              </a:rPr>
              <a:t> </a:t>
            </a:r>
            <a:r>
              <a:rPr lang="en-US" sz="2400" spc="-130" dirty="0">
                <a:latin typeface="+mj-lt"/>
                <a:cs typeface="Trebuchet MS"/>
              </a:rPr>
              <a:t>are</a:t>
            </a:r>
            <a:r>
              <a:rPr lang="en-US" sz="2400" spc="-285" dirty="0">
                <a:latin typeface="+mj-lt"/>
                <a:cs typeface="Trebuchet MS"/>
              </a:rPr>
              <a:t> </a:t>
            </a:r>
            <a:r>
              <a:rPr lang="en-US" sz="2400" spc="-95" dirty="0">
                <a:latin typeface="+mj-lt"/>
                <a:cs typeface="Trebuchet MS"/>
              </a:rPr>
              <a:t>important</a:t>
            </a:r>
            <a:r>
              <a:rPr lang="en-US" sz="2400" spc="-254" dirty="0">
                <a:latin typeface="+mj-lt"/>
                <a:cs typeface="Trebuchet MS"/>
              </a:rPr>
              <a:t> </a:t>
            </a:r>
            <a:r>
              <a:rPr lang="en-US" sz="2400" spc="-105" dirty="0">
                <a:latin typeface="+mj-lt"/>
                <a:cs typeface="Trebuchet MS"/>
              </a:rPr>
              <a:t>in</a:t>
            </a:r>
            <a:r>
              <a:rPr lang="en-US" sz="2400" spc="-285" dirty="0">
                <a:latin typeface="+mj-lt"/>
                <a:cs typeface="Trebuchet MS"/>
              </a:rPr>
              <a:t> </a:t>
            </a:r>
            <a:r>
              <a:rPr lang="en-US" sz="2400" spc="-100" dirty="0">
                <a:latin typeface="+mj-lt"/>
                <a:cs typeface="Trebuchet MS"/>
              </a:rPr>
              <a:t>HCI.</a:t>
            </a:r>
            <a:endParaRPr lang="en-US" sz="2400" dirty="0">
              <a:latin typeface="+mj-lt"/>
              <a:cs typeface="Trebuchet MS"/>
            </a:endParaRPr>
          </a:p>
          <a:p>
            <a:endParaRPr lang="en-US" dirty="0">
              <a:latin typeface="+mj-lt"/>
            </a:endParaRPr>
          </a:p>
        </p:txBody>
      </p:sp>
    </p:spTree>
    <p:extLst>
      <p:ext uri="{BB962C8B-B14F-4D97-AF65-F5344CB8AC3E}">
        <p14:creationId xmlns:p14="http://schemas.microsoft.com/office/powerpoint/2010/main" val="16930225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HCI</a:t>
            </a:r>
          </a:p>
        </p:txBody>
      </p:sp>
      <p:sp>
        <p:nvSpPr>
          <p:cNvPr id="3" name="Content Placeholder 2"/>
          <p:cNvSpPr>
            <a:spLocks noGrp="1"/>
          </p:cNvSpPr>
          <p:nvPr>
            <p:ph sz="quarter" idx="1"/>
          </p:nvPr>
        </p:nvSpPr>
        <p:spPr/>
        <p:txBody>
          <a:bodyPr>
            <a:normAutofit/>
          </a:bodyPr>
          <a:lstStyle/>
          <a:p>
            <a:pPr marL="195580" marR="5080" indent="-182880">
              <a:lnSpc>
                <a:spcPct val="90000"/>
              </a:lnSpc>
              <a:spcBef>
                <a:spcPts val="530"/>
              </a:spcBef>
              <a:buFont typeface="Wingdings"/>
              <a:buChar char=""/>
              <a:tabLst>
                <a:tab pos="195580" algn="l"/>
              </a:tabLst>
            </a:pPr>
            <a:r>
              <a:rPr lang="en-US" sz="2400" spc="95" dirty="0">
                <a:latin typeface="Times New Roman" panose="02020603050405020304" pitchFamily="18" charset="0"/>
                <a:cs typeface="Times New Roman" panose="02020603050405020304" pitchFamily="18" charset="0"/>
              </a:rPr>
              <a:t>DESKTOP</a:t>
            </a:r>
            <a:r>
              <a:rPr lang="en-US" sz="2400" spc="95" dirty="0">
                <a:latin typeface="Times New Roman" panose="02020603050405020304" pitchFamily="18" charset="0"/>
                <a:cs typeface="Trebuchet MS"/>
              </a:rPr>
              <a:t> </a:t>
            </a:r>
            <a:r>
              <a:rPr lang="en-US" sz="2400" spc="30" dirty="0">
                <a:latin typeface="Times New Roman" panose="02020603050405020304" pitchFamily="18" charset="0"/>
                <a:cs typeface="Trebuchet MS"/>
              </a:rPr>
              <a:t>METAPHOR: </a:t>
            </a:r>
            <a:endParaRPr lang="en-US" sz="2400" spc="30" dirty="0" smtClean="0">
              <a:latin typeface="Times New Roman" panose="02020603050405020304" pitchFamily="18" charset="0"/>
              <a:cs typeface="Trebuchet MS"/>
            </a:endParaRPr>
          </a:p>
          <a:p>
            <a:pPr marL="195580" marR="5080" indent="-182880" algn="just">
              <a:lnSpc>
                <a:spcPct val="90000"/>
              </a:lnSpc>
              <a:spcBef>
                <a:spcPts val="530"/>
              </a:spcBef>
              <a:buFont typeface="Wingdings"/>
              <a:buChar char=""/>
              <a:tabLst>
                <a:tab pos="195580" algn="l"/>
              </a:tabLst>
            </a:pPr>
            <a:r>
              <a:rPr lang="en-US" sz="2400" spc="-75" dirty="0" smtClean="0">
                <a:latin typeface="Times New Roman" panose="02020603050405020304" pitchFamily="18" charset="0"/>
                <a:cs typeface="Trebuchet MS"/>
              </a:rPr>
              <a:t>Unifying </a:t>
            </a:r>
            <a:r>
              <a:rPr lang="en-US" sz="2400" spc="-120" dirty="0">
                <a:latin typeface="Times New Roman" panose="02020603050405020304" pitchFamily="18" charset="0"/>
                <a:cs typeface="Trebuchet MS"/>
              </a:rPr>
              <a:t>concepts </a:t>
            </a:r>
            <a:r>
              <a:rPr lang="en-US" sz="2400" spc="-95" dirty="0">
                <a:latin typeface="Times New Roman" panose="02020603050405020304" pitchFamily="18" charset="0"/>
                <a:cs typeface="Trebuchet MS"/>
              </a:rPr>
              <a:t>used  </a:t>
            </a:r>
            <a:r>
              <a:rPr lang="en-US" sz="2400" spc="-65" dirty="0">
                <a:latin typeface="Times New Roman" panose="02020603050405020304" pitchFamily="18" charset="0"/>
                <a:cs typeface="Trebuchet MS"/>
              </a:rPr>
              <a:t>by</a:t>
            </a:r>
            <a:r>
              <a:rPr lang="en-US" sz="2400" spc="-515" dirty="0">
                <a:latin typeface="Times New Roman" panose="02020603050405020304" pitchFamily="18" charset="0"/>
                <a:cs typeface="Trebuchet MS"/>
              </a:rPr>
              <a:t> </a:t>
            </a:r>
            <a:r>
              <a:rPr lang="en-US" sz="2400" spc="-140" dirty="0" smtClean="0">
                <a:latin typeface="Times New Roman" panose="02020603050405020304" pitchFamily="18" charset="0"/>
                <a:cs typeface="Trebuchet MS"/>
              </a:rPr>
              <a:t>Graphical</a:t>
            </a:r>
            <a:r>
              <a:rPr lang="en-US" sz="2400" spc="-370" dirty="0" smtClean="0">
                <a:latin typeface="Times New Roman" panose="02020603050405020304" pitchFamily="18" charset="0"/>
                <a:cs typeface="Trebuchet MS"/>
              </a:rPr>
              <a:t>   </a:t>
            </a:r>
            <a:r>
              <a:rPr lang="en-US" sz="2400" spc="-125" dirty="0" smtClean="0">
                <a:latin typeface="Times New Roman" panose="02020603050405020304" pitchFamily="18" charset="0"/>
                <a:cs typeface="Trebuchet MS"/>
              </a:rPr>
              <a:t>user </a:t>
            </a:r>
            <a:r>
              <a:rPr lang="en-US" sz="2400" spc="-365" dirty="0" smtClean="0">
                <a:latin typeface="Times New Roman" panose="02020603050405020304" pitchFamily="18" charset="0"/>
                <a:cs typeface="Trebuchet MS"/>
              </a:rPr>
              <a:t> </a:t>
            </a:r>
            <a:r>
              <a:rPr lang="en-US" sz="2400" spc="-155" dirty="0" smtClean="0">
                <a:latin typeface="Times New Roman" panose="02020603050405020304" pitchFamily="18" charset="0"/>
                <a:cs typeface="Trebuchet MS"/>
              </a:rPr>
              <a:t>interfaces </a:t>
            </a:r>
            <a:r>
              <a:rPr lang="en-US" sz="2400" spc="-365" dirty="0" smtClean="0">
                <a:latin typeface="Times New Roman" panose="02020603050405020304" pitchFamily="18" charset="0"/>
                <a:cs typeface="Trebuchet MS"/>
              </a:rPr>
              <a:t> </a:t>
            </a:r>
            <a:r>
              <a:rPr lang="en-US" sz="2400" spc="-100" dirty="0">
                <a:latin typeface="Times New Roman" panose="02020603050405020304" pitchFamily="18" charset="0"/>
                <a:cs typeface="Trebuchet MS"/>
              </a:rPr>
              <a:t>to</a:t>
            </a:r>
            <a:r>
              <a:rPr lang="en-US" sz="2400" spc="-370" dirty="0">
                <a:latin typeface="Times New Roman" panose="02020603050405020304" pitchFamily="18" charset="0"/>
                <a:cs typeface="Trebuchet MS"/>
              </a:rPr>
              <a:t> </a:t>
            </a:r>
            <a:r>
              <a:rPr lang="en-US" sz="2400" spc="-140" dirty="0">
                <a:latin typeface="Times New Roman" panose="02020603050405020304" pitchFamily="18" charset="0"/>
                <a:cs typeface="Trebuchet MS"/>
              </a:rPr>
              <a:t>help</a:t>
            </a:r>
            <a:r>
              <a:rPr lang="en-US" sz="2400" spc="-375" dirty="0">
                <a:latin typeface="Times New Roman" panose="02020603050405020304" pitchFamily="18" charset="0"/>
                <a:cs typeface="Trebuchet MS"/>
              </a:rPr>
              <a:t> </a:t>
            </a:r>
            <a:r>
              <a:rPr lang="en-US" sz="2400" spc="-375" dirty="0" smtClean="0">
                <a:latin typeface="Times New Roman" panose="02020603050405020304" pitchFamily="18" charset="0"/>
                <a:cs typeface="Trebuchet MS"/>
              </a:rPr>
              <a:t> </a:t>
            </a:r>
            <a:r>
              <a:rPr lang="en-US" sz="2400" spc="-100" dirty="0" smtClean="0">
                <a:latin typeface="Times New Roman" panose="02020603050405020304" pitchFamily="18" charset="0"/>
                <a:cs typeface="Trebuchet MS"/>
              </a:rPr>
              <a:t>users</a:t>
            </a:r>
            <a:r>
              <a:rPr lang="en-US" sz="2400" spc="-365" dirty="0" smtClean="0">
                <a:latin typeface="Times New Roman" panose="02020603050405020304" pitchFamily="18" charset="0"/>
                <a:cs typeface="Trebuchet MS"/>
              </a:rPr>
              <a:t> </a:t>
            </a:r>
            <a:r>
              <a:rPr lang="en-US" sz="2400" spc="-165" dirty="0">
                <a:latin typeface="Times New Roman" panose="02020603050405020304" pitchFamily="18" charset="0"/>
                <a:cs typeface="Trebuchet MS"/>
              </a:rPr>
              <a:t>interact  </a:t>
            </a:r>
            <a:r>
              <a:rPr lang="en-US" sz="2400" spc="-100" dirty="0">
                <a:latin typeface="Times New Roman" panose="02020603050405020304" pitchFamily="18" charset="0"/>
                <a:cs typeface="Trebuchet MS"/>
              </a:rPr>
              <a:t>more </a:t>
            </a:r>
            <a:r>
              <a:rPr lang="en-US" sz="2400" spc="-130" dirty="0">
                <a:latin typeface="Times New Roman" panose="02020603050405020304" pitchFamily="18" charset="0"/>
                <a:cs typeface="Trebuchet MS"/>
              </a:rPr>
              <a:t>easily </a:t>
            </a:r>
            <a:r>
              <a:rPr lang="en-US" sz="2400" spc="-135" dirty="0">
                <a:latin typeface="Times New Roman" panose="02020603050405020304" pitchFamily="18" charset="0"/>
                <a:cs typeface="Trebuchet MS"/>
              </a:rPr>
              <a:t>with </a:t>
            </a:r>
            <a:r>
              <a:rPr lang="en-US" sz="2400" spc="-140" dirty="0">
                <a:latin typeface="Times New Roman" panose="02020603050405020304" pitchFamily="18" charset="0"/>
                <a:cs typeface="Trebuchet MS"/>
              </a:rPr>
              <a:t>the </a:t>
            </a:r>
            <a:r>
              <a:rPr lang="en-US" sz="2400" spc="-180" dirty="0">
                <a:latin typeface="Times New Roman" panose="02020603050405020304" pitchFamily="18" charset="0"/>
                <a:cs typeface="Trebuchet MS"/>
              </a:rPr>
              <a:t>computer. </a:t>
            </a:r>
            <a:r>
              <a:rPr lang="en-US" sz="2400" spc="-105" dirty="0">
                <a:latin typeface="Times New Roman" panose="02020603050405020304" pitchFamily="18" charset="0"/>
                <a:cs typeface="Trebuchet MS"/>
              </a:rPr>
              <a:t>The  </a:t>
            </a:r>
            <a:r>
              <a:rPr lang="en-US" sz="2400" spc="-135" dirty="0">
                <a:latin typeface="Times New Roman" panose="02020603050405020304" pitchFamily="18" charset="0"/>
                <a:cs typeface="Trebuchet MS"/>
              </a:rPr>
              <a:t>representation</a:t>
            </a:r>
            <a:r>
              <a:rPr lang="en-US" sz="2400" spc="-365" dirty="0">
                <a:latin typeface="Times New Roman" panose="02020603050405020304" pitchFamily="18" charset="0"/>
                <a:cs typeface="Trebuchet MS"/>
              </a:rPr>
              <a:t> </a:t>
            </a:r>
            <a:r>
              <a:rPr lang="en-US" sz="2400" spc="-105" dirty="0">
                <a:latin typeface="Times New Roman" panose="02020603050405020304" pitchFamily="18" charset="0"/>
                <a:cs typeface="Trebuchet MS"/>
              </a:rPr>
              <a:t>of</a:t>
            </a:r>
            <a:r>
              <a:rPr lang="en-US" sz="2400" spc="-375" dirty="0">
                <a:latin typeface="Times New Roman" panose="02020603050405020304" pitchFamily="18" charset="0"/>
                <a:cs typeface="Trebuchet MS"/>
              </a:rPr>
              <a:t> </a:t>
            </a:r>
            <a:r>
              <a:rPr lang="en-US" sz="2400" spc="-375" dirty="0" smtClean="0">
                <a:latin typeface="Times New Roman" panose="02020603050405020304" pitchFamily="18" charset="0"/>
                <a:cs typeface="Trebuchet MS"/>
              </a:rPr>
              <a:t> </a:t>
            </a:r>
            <a:r>
              <a:rPr lang="en-US" sz="2400" spc="-155" dirty="0" smtClean="0">
                <a:latin typeface="Times New Roman" panose="02020603050405020304" pitchFamily="18" charset="0"/>
                <a:cs typeface="Trebuchet MS"/>
              </a:rPr>
              <a:t>familiar</a:t>
            </a:r>
            <a:r>
              <a:rPr lang="en-US" sz="2400" spc="-370" dirty="0" smtClean="0">
                <a:latin typeface="Times New Roman" panose="02020603050405020304" pitchFamily="18" charset="0"/>
                <a:cs typeface="Trebuchet MS"/>
              </a:rPr>
              <a:t> </a:t>
            </a:r>
            <a:r>
              <a:rPr lang="en-US" sz="2400" spc="-85" dirty="0">
                <a:latin typeface="Times New Roman" panose="02020603050405020304" pitchFamily="18" charset="0"/>
                <a:cs typeface="Trebuchet MS"/>
              </a:rPr>
              <a:t>desktop</a:t>
            </a:r>
            <a:r>
              <a:rPr lang="en-US" sz="2400" spc="-390" dirty="0">
                <a:latin typeface="Times New Roman" panose="02020603050405020304" pitchFamily="18" charset="0"/>
                <a:cs typeface="Trebuchet MS"/>
              </a:rPr>
              <a:t> </a:t>
            </a:r>
            <a:r>
              <a:rPr lang="en-US" sz="2400" spc="-110" dirty="0">
                <a:latin typeface="Times New Roman" panose="02020603050405020304" pitchFamily="18" charset="0"/>
                <a:cs typeface="Trebuchet MS"/>
              </a:rPr>
              <a:t>items</a:t>
            </a:r>
            <a:r>
              <a:rPr lang="en-US" sz="2400" spc="-370" dirty="0">
                <a:latin typeface="Times New Roman" panose="02020603050405020304" pitchFamily="18" charset="0"/>
                <a:cs typeface="Trebuchet MS"/>
              </a:rPr>
              <a:t> </a:t>
            </a:r>
            <a:r>
              <a:rPr lang="en-US" sz="2400" spc="-130" dirty="0">
                <a:latin typeface="Times New Roman" panose="02020603050405020304" pitchFamily="18" charset="0"/>
                <a:cs typeface="Trebuchet MS"/>
              </a:rPr>
              <a:t>in</a:t>
            </a:r>
            <a:r>
              <a:rPr lang="en-US" sz="2400" spc="-370" dirty="0">
                <a:latin typeface="Times New Roman" panose="02020603050405020304" pitchFamily="18" charset="0"/>
                <a:cs typeface="Trebuchet MS"/>
              </a:rPr>
              <a:t> </a:t>
            </a:r>
            <a:r>
              <a:rPr lang="en-US" sz="2400" spc="-130" dirty="0">
                <a:latin typeface="Times New Roman" panose="02020603050405020304" pitchFamily="18" charset="0"/>
                <a:cs typeface="Trebuchet MS"/>
              </a:rPr>
              <a:t>a</a:t>
            </a:r>
            <a:r>
              <a:rPr lang="en-US" sz="2400" spc="-375" dirty="0">
                <a:latin typeface="Times New Roman" panose="02020603050405020304" pitchFamily="18" charset="0"/>
                <a:cs typeface="Trebuchet MS"/>
              </a:rPr>
              <a:t> </a:t>
            </a:r>
            <a:r>
              <a:rPr lang="en-US" sz="2400" spc="-120" dirty="0">
                <a:latin typeface="Times New Roman" panose="02020603050405020304" pitchFamily="18" charset="0"/>
                <a:cs typeface="Trebuchet MS"/>
              </a:rPr>
              <a:t>user  </a:t>
            </a:r>
            <a:r>
              <a:rPr lang="en-US" sz="2400" spc="-170" dirty="0">
                <a:latin typeface="Times New Roman" panose="02020603050405020304" pitchFamily="18" charset="0"/>
                <a:cs typeface="Trebuchet MS"/>
              </a:rPr>
              <a:t>interface </a:t>
            </a:r>
            <a:r>
              <a:rPr lang="en-US" sz="2400" spc="-100" dirty="0">
                <a:latin typeface="Times New Roman" panose="02020603050405020304" pitchFamily="18" charset="0"/>
                <a:cs typeface="Trebuchet MS"/>
              </a:rPr>
              <a:t>to </a:t>
            </a:r>
            <a:r>
              <a:rPr lang="en-US" sz="2400" spc="-140" dirty="0">
                <a:latin typeface="Times New Roman" panose="02020603050405020304" pitchFamily="18" charset="0"/>
                <a:cs typeface="Trebuchet MS"/>
              </a:rPr>
              <a:t>help </a:t>
            </a:r>
            <a:r>
              <a:rPr lang="en-US" sz="2400" spc="-110" dirty="0">
                <a:latin typeface="Times New Roman" panose="02020603050405020304" pitchFamily="18" charset="0"/>
                <a:cs typeface="Trebuchet MS"/>
              </a:rPr>
              <a:t>make </a:t>
            </a:r>
            <a:r>
              <a:rPr lang="en-US" sz="2400" spc="-140" dirty="0">
                <a:latin typeface="Times New Roman" panose="02020603050405020304" pitchFamily="18" charset="0"/>
                <a:cs typeface="Trebuchet MS"/>
              </a:rPr>
              <a:t>the </a:t>
            </a:r>
            <a:r>
              <a:rPr lang="en-US" sz="2400" spc="-155" dirty="0">
                <a:latin typeface="Times New Roman" panose="02020603050405020304" pitchFamily="18" charset="0"/>
                <a:cs typeface="Trebuchet MS"/>
              </a:rPr>
              <a:t>capabilities </a:t>
            </a:r>
            <a:r>
              <a:rPr lang="en-US" sz="2400" spc="-105" dirty="0">
                <a:latin typeface="Times New Roman" panose="02020603050405020304" pitchFamily="18" charset="0"/>
                <a:cs typeface="Trebuchet MS"/>
              </a:rPr>
              <a:t>of </a:t>
            </a:r>
            <a:r>
              <a:rPr lang="en-US" sz="2400" spc="-130" dirty="0">
                <a:latin typeface="Times New Roman" panose="02020603050405020304" pitchFamily="18" charset="0"/>
                <a:cs typeface="Trebuchet MS"/>
              </a:rPr>
              <a:t>a  </a:t>
            </a:r>
            <a:r>
              <a:rPr lang="en-US" sz="2400" spc="-125" dirty="0" smtClean="0">
                <a:latin typeface="Times New Roman" panose="02020603050405020304" pitchFamily="18" charset="0"/>
                <a:cs typeface="Trebuchet MS"/>
              </a:rPr>
              <a:t>computer </a:t>
            </a:r>
            <a:r>
              <a:rPr lang="en-US" sz="2400" spc="-370" dirty="0" smtClean="0">
                <a:latin typeface="Times New Roman" panose="02020603050405020304" pitchFamily="18" charset="0"/>
                <a:cs typeface="Trebuchet MS"/>
              </a:rPr>
              <a:t> </a:t>
            </a:r>
            <a:r>
              <a:rPr lang="en-US" sz="2400" spc="-250" dirty="0">
                <a:latin typeface="Times New Roman" panose="02020603050405020304" pitchFamily="18" charset="0"/>
                <a:cs typeface="Trebuchet MS"/>
              </a:rPr>
              <a:t>clear.</a:t>
            </a:r>
            <a:endParaRPr lang="en-US" sz="2400" dirty="0">
              <a:latin typeface="Times New Roman" panose="02020603050405020304" pitchFamily="18" charset="0"/>
              <a:cs typeface="Trebuchet MS"/>
            </a:endParaRPr>
          </a:p>
          <a:p>
            <a:pPr marL="195580" indent="-182880" algn="just">
              <a:lnSpc>
                <a:spcPct val="100000"/>
              </a:lnSpc>
              <a:spcBef>
                <a:spcPts val="965"/>
              </a:spcBef>
              <a:buFont typeface="Wingdings"/>
              <a:buChar char=""/>
              <a:tabLst>
                <a:tab pos="195580" algn="l"/>
              </a:tabLst>
            </a:pPr>
            <a:r>
              <a:rPr lang="en-US" sz="2400" spc="-130" dirty="0">
                <a:latin typeface="Times New Roman" panose="02020603050405020304" pitchFamily="18" charset="0"/>
                <a:cs typeface="Trebuchet MS"/>
              </a:rPr>
              <a:t>Examples:</a:t>
            </a:r>
            <a:r>
              <a:rPr lang="en-US" sz="2400" spc="-375" dirty="0">
                <a:latin typeface="Times New Roman" panose="02020603050405020304" pitchFamily="18" charset="0"/>
                <a:cs typeface="Trebuchet MS"/>
              </a:rPr>
              <a:t> </a:t>
            </a:r>
            <a:r>
              <a:rPr lang="en-US" sz="2400" spc="-375" dirty="0" smtClean="0">
                <a:latin typeface="Times New Roman" panose="02020603050405020304" pitchFamily="18" charset="0"/>
                <a:cs typeface="Trebuchet MS"/>
              </a:rPr>
              <a:t> </a:t>
            </a:r>
            <a:r>
              <a:rPr lang="en-US" sz="2400" spc="-215" dirty="0" smtClean="0">
                <a:latin typeface="Times New Roman" panose="02020603050405020304" pitchFamily="18" charset="0"/>
                <a:cs typeface="Trebuchet MS"/>
              </a:rPr>
              <a:t>File</a:t>
            </a:r>
            <a:r>
              <a:rPr lang="en-US" sz="2400" spc="-215" dirty="0">
                <a:latin typeface="Times New Roman" panose="02020603050405020304" pitchFamily="18" charset="0"/>
                <a:cs typeface="Trebuchet MS"/>
              </a:rPr>
              <a:t>,</a:t>
            </a:r>
            <a:r>
              <a:rPr lang="en-US" sz="2400" spc="-370" dirty="0">
                <a:latin typeface="Times New Roman" panose="02020603050405020304" pitchFamily="18" charset="0"/>
                <a:cs typeface="Trebuchet MS"/>
              </a:rPr>
              <a:t> </a:t>
            </a:r>
            <a:r>
              <a:rPr lang="en-US" sz="2400" spc="-370" dirty="0" smtClean="0">
                <a:latin typeface="Times New Roman" panose="02020603050405020304" pitchFamily="18" charset="0"/>
                <a:cs typeface="Trebuchet MS"/>
              </a:rPr>
              <a:t> </a:t>
            </a:r>
            <a:r>
              <a:rPr lang="en-US" sz="2400" spc="-190" dirty="0" smtClean="0">
                <a:latin typeface="Times New Roman" panose="02020603050405020304" pitchFamily="18" charset="0"/>
                <a:cs typeface="Trebuchet MS"/>
              </a:rPr>
              <a:t>Folder</a:t>
            </a:r>
            <a:r>
              <a:rPr lang="en-US" sz="2400" spc="-190" dirty="0">
                <a:latin typeface="Times New Roman" panose="02020603050405020304" pitchFamily="18" charset="0"/>
                <a:cs typeface="Trebuchet MS"/>
              </a:rPr>
              <a:t>,</a:t>
            </a:r>
            <a:r>
              <a:rPr lang="en-US" sz="2400" spc="-365" dirty="0">
                <a:latin typeface="Times New Roman" panose="02020603050405020304" pitchFamily="18" charset="0"/>
                <a:cs typeface="Trebuchet MS"/>
              </a:rPr>
              <a:t> </a:t>
            </a:r>
            <a:r>
              <a:rPr lang="en-US" sz="2400" spc="-365" dirty="0" smtClean="0">
                <a:latin typeface="Times New Roman" panose="02020603050405020304" pitchFamily="18" charset="0"/>
                <a:cs typeface="Trebuchet MS"/>
              </a:rPr>
              <a:t> </a:t>
            </a:r>
            <a:r>
              <a:rPr lang="en-US" sz="2400" spc="-195" dirty="0" smtClean="0">
                <a:latin typeface="Times New Roman" panose="02020603050405020304" pitchFamily="18" charset="0"/>
                <a:cs typeface="Trebuchet MS"/>
              </a:rPr>
              <a:t>Printer</a:t>
            </a:r>
            <a:r>
              <a:rPr lang="en-US" sz="2400" spc="-195" dirty="0">
                <a:latin typeface="Times New Roman" panose="02020603050405020304" pitchFamily="18" charset="0"/>
                <a:cs typeface="Trebuchet MS"/>
              </a:rPr>
              <a:t>,</a:t>
            </a:r>
            <a:r>
              <a:rPr lang="en-US" sz="2400" spc="-370" dirty="0">
                <a:latin typeface="Times New Roman" panose="02020603050405020304" pitchFamily="18" charset="0"/>
                <a:cs typeface="Trebuchet MS"/>
              </a:rPr>
              <a:t> </a:t>
            </a:r>
            <a:r>
              <a:rPr lang="en-US" sz="2400" spc="-370" dirty="0" smtClean="0">
                <a:latin typeface="Times New Roman" panose="02020603050405020304" pitchFamily="18" charset="0"/>
                <a:cs typeface="Trebuchet MS"/>
              </a:rPr>
              <a:t> </a:t>
            </a:r>
            <a:r>
              <a:rPr lang="en-US" sz="2400" spc="-229" dirty="0" smtClean="0">
                <a:latin typeface="Times New Roman" panose="02020603050405020304" pitchFamily="18" charset="0"/>
                <a:cs typeface="Trebuchet MS"/>
              </a:rPr>
              <a:t>etc</a:t>
            </a:r>
            <a:r>
              <a:rPr lang="en-US" sz="2400" spc="-229" dirty="0">
                <a:latin typeface="Times New Roman" panose="02020603050405020304" pitchFamily="18" charset="0"/>
                <a:cs typeface="Trebuchet MS"/>
              </a:rPr>
              <a:t>.</a:t>
            </a:r>
            <a:endParaRPr lang="en-US" sz="2400" dirty="0">
              <a:latin typeface="Times New Roman" panose="02020603050405020304" pitchFamily="18" charset="0"/>
              <a:cs typeface="Trebuchet MS"/>
            </a:endParaRPr>
          </a:p>
        </p:txBody>
      </p:sp>
    </p:spTree>
    <p:extLst>
      <p:ext uri="{BB962C8B-B14F-4D97-AF65-F5344CB8AC3E}">
        <p14:creationId xmlns:p14="http://schemas.microsoft.com/office/powerpoint/2010/main" val="8506290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HCI</a:t>
            </a:r>
          </a:p>
        </p:txBody>
      </p:sp>
      <p:sp>
        <p:nvSpPr>
          <p:cNvPr id="3" name="Content Placeholder 2"/>
          <p:cNvSpPr>
            <a:spLocks noGrp="1"/>
          </p:cNvSpPr>
          <p:nvPr>
            <p:ph sz="quarter" idx="1"/>
          </p:nvPr>
        </p:nvSpPr>
        <p:spPr/>
        <p:txBody>
          <a:bodyPr/>
          <a:lstStyle/>
          <a:p>
            <a:endParaRPr lang="en-US" dirty="0"/>
          </a:p>
        </p:txBody>
      </p:sp>
      <p:sp>
        <p:nvSpPr>
          <p:cNvPr id="4" name="object 3"/>
          <p:cNvSpPr txBox="1"/>
          <p:nvPr/>
        </p:nvSpPr>
        <p:spPr>
          <a:xfrm>
            <a:off x="466467" y="4878417"/>
            <a:ext cx="8284810" cy="998350"/>
          </a:xfrm>
          <a:prstGeom prst="rect">
            <a:avLst/>
          </a:prstGeom>
        </p:spPr>
        <p:txBody>
          <a:bodyPr vert="horz" wrap="square" lIns="0" tIns="13335" rIns="0" bIns="0" rtlCol="0">
            <a:spAutoFit/>
          </a:bodyPr>
          <a:lstStyle/>
          <a:p>
            <a:pPr marL="12700" algn="ctr">
              <a:lnSpc>
                <a:spcPct val="100000"/>
              </a:lnSpc>
              <a:spcBef>
                <a:spcPts val="105"/>
              </a:spcBef>
            </a:pPr>
            <a:r>
              <a:rPr sz="3200" spc="-85" dirty="0">
                <a:latin typeface="Trebuchet MS"/>
                <a:cs typeface="Trebuchet MS"/>
              </a:rPr>
              <a:t>Examples</a:t>
            </a:r>
            <a:r>
              <a:rPr sz="3200" spc="-365" dirty="0">
                <a:latin typeface="Trebuchet MS"/>
                <a:cs typeface="Trebuchet MS"/>
              </a:rPr>
              <a:t> </a:t>
            </a:r>
            <a:r>
              <a:rPr sz="3200" spc="-90" dirty="0">
                <a:latin typeface="Trebuchet MS"/>
                <a:cs typeface="Trebuchet MS"/>
              </a:rPr>
              <a:t>of</a:t>
            </a:r>
            <a:r>
              <a:rPr sz="3200" spc="-340" dirty="0">
                <a:latin typeface="Trebuchet MS"/>
                <a:cs typeface="Trebuchet MS"/>
              </a:rPr>
              <a:t> </a:t>
            </a:r>
            <a:r>
              <a:rPr sz="3200" spc="-85" dirty="0">
                <a:latin typeface="Trebuchet MS"/>
                <a:cs typeface="Trebuchet MS"/>
              </a:rPr>
              <a:t>icons</a:t>
            </a:r>
            <a:r>
              <a:rPr sz="3200" spc="-330" dirty="0">
                <a:latin typeface="Trebuchet MS"/>
                <a:cs typeface="Trebuchet MS"/>
              </a:rPr>
              <a:t> </a:t>
            </a:r>
            <a:r>
              <a:rPr sz="3200" spc="-95" dirty="0">
                <a:latin typeface="Trebuchet MS"/>
                <a:cs typeface="Trebuchet MS"/>
              </a:rPr>
              <a:t>appearing</a:t>
            </a:r>
            <a:r>
              <a:rPr sz="3200" spc="-380" dirty="0">
                <a:latin typeface="Trebuchet MS"/>
                <a:cs typeface="Trebuchet MS"/>
              </a:rPr>
              <a:t> </a:t>
            </a:r>
            <a:r>
              <a:rPr sz="3200" spc="-35" dirty="0">
                <a:latin typeface="Trebuchet MS"/>
                <a:cs typeface="Trebuchet MS"/>
              </a:rPr>
              <a:t>on</a:t>
            </a:r>
            <a:r>
              <a:rPr sz="3200" spc="-330" dirty="0">
                <a:latin typeface="Trebuchet MS"/>
                <a:cs typeface="Trebuchet MS"/>
              </a:rPr>
              <a:t> </a:t>
            </a:r>
            <a:r>
              <a:rPr sz="3200" spc="-120" dirty="0">
                <a:latin typeface="Trebuchet MS"/>
                <a:cs typeface="Trebuchet MS"/>
              </a:rPr>
              <a:t>the</a:t>
            </a:r>
            <a:r>
              <a:rPr sz="3200" spc="-465" dirty="0">
                <a:latin typeface="Trebuchet MS"/>
                <a:cs typeface="Trebuchet MS"/>
              </a:rPr>
              <a:t> </a:t>
            </a:r>
            <a:r>
              <a:rPr sz="3200" spc="-80" dirty="0">
                <a:latin typeface="Trebuchet MS"/>
                <a:cs typeface="Trebuchet MS"/>
              </a:rPr>
              <a:t>Xerox</a:t>
            </a:r>
            <a:r>
              <a:rPr sz="3200" spc="-385" dirty="0">
                <a:latin typeface="Trebuchet MS"/>
                <a:cs typeface="Trebuchet MS"/>
              </a:rPr>
              <a:t> </a:t>
            </a:r>
            <a:r>
              <a:rPr sz="3200" spc="-55" dirty="0">
                <a:latin typeface="Trebuchet MS"/>
                <a:cs typeface="Trebuchet MS"/>
              </a:rPr>
              <a:t>Star</a:t>
            </a:r>
            <a:r>
              <a:rPr sz="3200" spc="-355" dirty="0">
                <a:latin typeface="Trebuchet MS"/>
                <a:cs typeface="Trebuchet MS"/>
              </a:rPr>
              <a:t> </a:t>
            </a:r>
            <a:r>
              <a:rPr sz="3200" spc="-105" dirty="0">
                <a:latin typeface="Trebuchet MS"/>
                <a:cs typeface="Trebuchet MS"/>
              </a:rPr>
              <a:t>desktop.</a:t>
            </a:r>
            <a:endParaRPr sz="3200" dirty="0">
              <a:latin typeface="Trebuchet MS"/>
              <a:cs typeface="Trebuchet MS"/>
            </a:endParaRPr>
          </a:p>
        </p:txBody>
      </p:sp>
      <p:sp>
        <p:nvSpPr>
          <p:cNvPr id="5" name="object 4"/>
          <p:cNvSpPr/>
          <p:nvPr/>
        </p:nvSpPr>
        <p:spPr>
          <a:xfrm>
            <a:off x="816194" y="1482969"/>
            <a:ext cx="7946806" cy="30480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13008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a:t>HCI Professionals</a:t>
            </a:r>
          </a:p>
        </p:txBody>
      </p:sp>
      <p:sp>
        <p:nvSpPr>
          <p:cNvPr id="22531" name="Rectangle 3"/>
          <p:cNvSpPr>
            <a:spLocks noGrp="1"/>
          </p:cNvSpPr>
          <p:nvPr>
            <p:ph type="body" idx="1"/>
          </p:nvPr>
        </p:nvSpPr>
        <p:spPr/>
        <p:txBody>
          <a:bodyPr/>
          <a:lstStyle/>
          <a:p>
            <a:r>
              <a:rPr lang="en-US" altLang="en-US"/>
              <a:t>Often HCI Professionals are called in too late. </a:t>
            </a:r>
          </a:p>
          <a:p>
            <a:pPr lvl="1"/>
            <a:r>
              <a:rPr lang="en-US" altLang="en-US"/>
              <a:t>A system has been designed and built and is now unusable so they ask how do we do it right. </a:t>
            </a:r>
          </a:p>
          <a:p>
            <a:pPr lvl="1"/>
            <a:r>
              <a:rPr lang="en-US" altLang="en-US"/>
              <a:t>Or companies think of it as testing – checking whether people can use it and fix problems rather than make sure they can from the beginning.  </a:t>
            </a:r>
          </a:p>
          <a:p>
            <a:r>
              <a:rPr lang="en-US" altLang="en-US"/>
              <a:t>In the best companies, usability is designed in from the start.  </a:t>
            </a:r>
          </a:p>
        </p:txBody>
      </p:sp>
    </p:spTree>
    <p:extLst>
      <p:ext uri="{BB962C8B-B14F-4D97-AF65-F5344CB8AC3E}">
        <p14:creationId xmlns:p14="http://schemas.microsoft.com/office/powerpoint/2010/main" val="681216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en-US"/>
              <a:t>End of Semester Goal:</a:t>
            </a:r>
          </a:p>
        </p:txBody>
      </p:sp>
      <p:sp>
        <p:nvSpPr>
          <p:cNvPr id="31747" name="Content Placeholder 2"/>
          <p:cNvSpPr>
            <a:spLocks noGrp="1"/>
          </p:cNvSpPr>
          <p:nvPr>
            <p:ph idx="1"/>
          </p:nvPr>
        </p:nvSpPr>
        <p:spPr/>
        <p:txBody>
          <a:bodyPr/>
          <a:lstStyle/>
          <a:p>
            <a:pPr marL="0" indent="0">
              <a:buFont typeface="Arial" pitchFamily="34" charset="0"/>
              <a:buNone/>
            </a:pPr>
            <a:r>
              <a:rPr lang="en-US" altLang="en-US" sz="2400" dirty="0"/>
              <a:t>	“</a:t>
            </a:r>
            <a:r>
              <a:rPr lang="en-US" altLang="ja-JP" sz="2000" dirty="0"/>
              <a:t>Now you are on your own. If you are a designer, help fight the battle for usability. If you are a user, then join your voice with those who cry for usable products. Write to manufacturers. Boycott unusable designs. Support good designs by purchasing them, even if it means going out of your way, even if it means spending a bit more. And voice your concerns to the stores that carry the products; manufacturers listen to their customers.</a:t>
            </a:r>
          </a:p>
          <a:p>
            <a:pPr marL="0" indent="0">
              <a:buFont typeface="Arial" pitchFamily="34" charset="0"/>
              <a:buNone/>
            </a:pPr>
            <a:r>
              <a:rPr lang="en-US" altLang="en-US" sz="2000" dirty="0"/>
              <a:t>	When you visit museums of science and technology, ask questions if you have trouble understanding. Provide feedback about the exhibits and whether they work well or poorly. Encourage museums to move toward better usability and understandability. </a:t>
            </a:r>
          </a:p>
          <a:p>
            <a:pPr marL="0" indent="0">
              <a:buFont typeface="Arial" pitchFamily="34" charset="0"/>
              <a:buNone/>
            </a:pPr>
            <a:r>
              <a:rPr lang="en-US" altLang="en-US" sz="2000" dirty="0"/>
              <a:t>	And enjoy yourself. Walk around the world examining the details of design. Take pride in the little things that help; think kindly of the person who so thoughtfully put them in. Realize that even details matter, that the designer may have had to fight to include something helpful. Give mental prizes to those who practice good design: send flowers. Jeer those who don't: send weeds.”</a:t>
            </a:r>
          </a:p>
          <a:p>
            <a:pPr marL="0" indent="0">
              <a:buFont typeface="Arial" pitchFamily="34" charset="0"/>
              <a:buNone/>
            </a:pPr>
            <a:r>
              <a:rPr lang="en-US" altLang="en-US" sz="2000" dirty="0"/>
              <a:t>	-Design of Everyday Things, Page 216-217</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Interface</a:t>
            </a:r>
          </a:p>
        </p:txBody>
      </p:sp>
      <p:sp>
        <p:nvSpPr>
          <p:cNvPr id="3" name="Content Placeholder 2"/>
          <p:cNvSpPr>
            <a:spLocks noGrp="1"/>
          </p:cNvSpPr>
          <p:nvPr>
            <p:ph sz="quarter" idx="1"/>
          </p:nvPr>
        </p:nvSpPr>
        <p:spPr/>
        <p:txBody>
          <a:bodyPr>
            <a:normAutofit/>
          </a:bodyPr>
          <a:lstStyle/>
          <a:p>
            <a:endParaRPr lang="en-US" dirty="0"/>
          </a:p>
          <a:p>
            <a:r>
              <a:rPr lang="en-US" sz="2800" dirty="0">
                <a:latin typeface="Times New Roman" panose="02020603050405020304" pitchFamily="18" charset="0"/>
                <a:cs typeface="Times New Roman" panose="02020603050405020304" pitchFamily="18" charset="0"/>
              </a:rPr>
              <a:t>The means by which the user and a  computer system interact, in  particular </a:t>
            </a:r>
            <a:r>
              <a:rPr lang="en-US" sz="2800" dirty="0" smtClean="0">
                <a:latin typeface="Times New Roman" panose="02020603050405020304" pitchFamily="18" charset="0"/>
                <a:cs typeface="Times New Roman" panose="02020603050405020304" pitchFamily="18" charset="0"/>
              </a:rPr>
              <a:t>the </a:t>
            </a:r>
            <a:r>
              <a:rPr lang="en-US" sz="2800" dirty="0">
                <a:latin typeface="Times New Roman" panose="02020603050405020304" pitchFamily="18" charset="0"/>
                <a:cs typeface="Times New Roman" panose="02020603050405020304" pitchFamily="18" charset="0"/>
              </a:rPr>
              <a:t>use of </a:t>
            </a:r>
            <a:r>
              <a:rPr lang="en-US" sz="2800" dirty="0" smtClean="0">
                <a:latin typeface="Times New Roman" panose="02020603050405020304" pitchFamily="18" charset="0"/>
                <a:cs typeface="Times New Roman" panose="02020603050405020304" pitchFamily="18" charset="0"/>
              </a:rPr>
              <a:t>input </a:t>
            </a:r>
            <a:r>
              <a:rPr lang="en-US" sz="2800" dirty="0">
                <a:latin typeface="Times New Roman" panose="02020603050405020304" pitchFamily="18" charset="0"/>
                <a:cs typeface="Times New Roman" panose="02020603050405020304" pitchFamily="18" charset="0"/>
              </a:rPr>
              <a:t>devices and  software.</a:t>
            </a:r>
          </a:p>
          <a:p>
            <a:r>
              <a:rPr lang="en-US" sz="2800" dirty="0">
                <a:latin typeface="Times New Roman" panose="02020603050405020304" pitchFamily="18" charset="0"/>
                <a:cs typeface="Times New Roman" panose="02020603050405020304" pitchFamily="18" charset="0"/>
              </a:rPr>
              <a:t>They help users interact with programs. </a:t>
            </a:r>
          </a:p>
          <a:p>
            <a:r>
              <a:rPr lang="en-US" sz="2800" dirty="0" smtClean="0">
                <a:latin typeface="Times New Roman" panose="02020603050405020304" pitchFamily="18" charset="0"/>
                <a:cs typeface="Times New Roman" panose="02020603050405020304" pitchFamily="18" charset="0"/>
              </a:rPr>
              <a:t>Users </a:t>
            </a:r>
            <a:r>
              <a:rPr lang="en-US" sz="2800" dirty="0">
                <a:latin typeface="Times New Roman" panose="02020603050405020304" pitchFamily="18" charset="0"/>
                <a:cs typeface="Times New Roman" panose="02020603050405020304" pitchFamily="18" charset="0"/>
              </a:rPr>
              <a:t>employ programs to perform and interact with tasks. </a:t>
            </a:r>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638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
          </p:nvPr>
        </p:nvPicPr>
        <p:blipFill>
          <a:blip r:embed="rId2"/>
          <a:stretch>
            <a:fillRect/>
          </a:stretch>
        </p:blipFill>
        <p:spPr>
          <a:xfrm>
            <a:off x="762000" y="1295400"/>
            <a:ext cx="1653750" cy="2832500"/>
          </a:xfrm>
          <a:prstGeom prst="rect">
            <a:avLst/>
          </a:prstGeom>
        </p:spPr>
      </p:pic>
      <p:pic>
        <p:nvPicPr>
          <p:cNvPr id="5" name="Picture 4"/>
          <p:cNvPicPr>
            <a:picLocks noChangeAspect="1"/>
          </p:cNvPicPr>
          <p:nvPr/>
        </p:nvPicPr>
        <p:blipFill>
          <a:blip r:embed="rId3"/>
          <a:stretch>
            <a:fillRect/>
          </a:stretch>
        </p:blipFill>
        <p:spPr>
          <a:xfrm>
            <a:off x="2514600" y="1295400"/>
            <a:ext cx="3224283" cy="2514600"/>
          </a:xfrm>
          <a:prstGeom prst="rect">
            <a:avLst/>
          </a:prstGeom>
        </p:spPr>
      </p:pic>
      <p:pic>
        <p:nvPicPr>
          <p:cNvPr id="6" name="Picture 5"/>
          <p:cNvPicPr>
            <a:picLocks noChangeAspect="1"/>
          </p:cNvPicPr>
          <p:nvPr/>
        </p:nvPicPr>
        <p:blipFill>
          <a:blip r:embed="rId4"/>
          <a:stretch>
            <a:fillRect/>
          </a:stretch>
        </p:blipFill>
        <p:spPr>
          <a:xfrm>
            <a:off x="6019800" y="1524000"/>
            <a:ext cx="2646000" cy="1908500"/>
          </a:xfrm>
          <a:prstGeom prst="rect">
            <a:avLst/>
          </a:prstGeom>
        </p:spPr>
      </p:pic>
      <p:pic>
        <p:nvPicPr>
          <p:cNvPr id="7" name="Picture 6"/>
          <p:cNvPicPr>
            <a:picLocks noChangeAspect="1"/>
          </p:cNvPicPr>
          <p:nvPr/>
        </p:nvPicPr>
        <p:blipFill>
          <a:blip r:embed="rId5"/>
          <a:stretch>
            <a:fillRect/>
          </a:stretch>
        </p:blipFill>
        <p:spPr>
          <a:xfrm>
            <a:off x="3276600" y="3657600"/>
            <a:ext cx="2972669" cy="2870550"/>
          </a:xfrm>
          <a:prstGeom prst="rect">
            <a:avLst/>
          </a:prstGeom>
        </p:spPr>
      </p:pic>
    </p:spTree>
    <p:extLst>
      <p:ext uri="{BB962C8B-B14F-4D97-AF65-F5344CB8AC3E}">
        <p14:creationId xmlns:p14="http://schemas.microsoft.com/office/powerpoint/2010/main" val="3434703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a:t>
            </a:r>
            <a:endParaRPr lang="en-US" dirty="0"/>
          </a:p>
        </p:txBody>
      </p:sp>
      <p:sp>
        <p:nvSpPr>
          <p:cNvPr id="3" name="Content Placeholder 2"/>
          <p:cNvSpPr>
            <a:spLocks noGrp="1"/>
          </p:cNvSpPr>
          <p:nvPr>
            <p:ph idx="1"/>
          </p:nvPr>
        </p:nvSpPr>
        <p:spPr/>
        <p:txBody>
          <a:bodyPr/>
          <a:lstStyle/>
          <a:p>
            <a:r>
              <a:rPr lang="en-US" spc="175" dirty="0">
                <a:latin typeface="Times New Roman" panose="02020603050405020304" pitchFamily="18" charset="0"/>
                <a:cs typeface="Times New Roman" panose="02020603050405020304" pitchFamily="18" charset="0"/>
              </a:rPr>
              <a:t>A</a:t>
            </a:r>
            <a:r>
              <a:rPr lang="en-US" spc="-415" dirty="0">
                <a:latin typeface="Times New Roman" panose="02020603050405020304" pitchFamily="18" charset="0"/>
                <a:cs typeface="Times New Roman" panose="02020603050405020304" pitchFamily="18" charset="0"/>
              </a:rPr>
              <a:t> </a:t>
            </a:r>
            <a:r>
              <a:rPr lang="en-US" spc="-150" dirty="0">
                <a:latin typeface="Times New Roman" panose="02020603050405020304" pitchFamily="18" charset="0"/>
                <a:cs typeface="Times New Roman" panose="02020603050405020304" pitchFamily="18" charset="0"/>
              </a:rPr>
              <a:t>plan</a:t>
            </a:r>
            <a:r>
              <a:rPr lang="en-US" spc="-390" dirty="0">
                <a:latin typeface="Times New Roman" panose="02020603050405020304" pitchFamily="18" charset="0"/>
                <a:cs typeface="Times New Roman" panose="02020603050405020304" pitchFamily="18" charset="0"/>
              </a:rPr>
              <a:t> </a:t>
            </a:r>
            <a:r>
              <a:rPr lang="en-US" spc="-120" dirty="0">
                <a:latin typeface="Times New Roman" panose="02020603050405020304" pitchFamily="18" charset="0"/>
                <a:cs typeface="Times New Roman" panose="02020603050405020304" pitchFamily="18" charset="0"/>
              </a:rPr>
              <a:t>or</a:t>
            </a:r>
            <a:r>
              <a:rPr lang="en-US" spc="-409" dirty="0">
                <a:latin typeface="Times New Roman" panose="02020603050405020304" pitchFamily="18" charset="0"/>
                <a:cs typeface="Times New Roman" panose="02020603050405020304" pitchFamily="18" charset="0"/>
              </a:rPr>
              <a:t> </a:t>
            </a:r>
            <a:r>
              <a:rPr lang="en-US" spc="-110" dirty="0">
                <a:latin typeface="Times New Roman" panose="02020603050405020304" pitchFamily="18" charset="0"/>
                <a:cs typeface="Times New Roman" panose="02020603050405020304" pitchFamily="18" charset="0"/>
              </a:rPr>
              <a:t>drawing</a:t>
            </a:r>
            <a:r>
              <a:rPr lang="en-US" spc="-409" dirty="0">
                <a:latin typeface="Times New Roman" panose="02020603050405020304" pitchFamily="18" charset="0"/>
                <a:cs typeface="Times New Roman" panose="02020603050405020304" pitchFamily="18" charset="0"/>
              </a:rPr>
              <a:t> </a:t>
            </a:r>
            <a:r>
              <a:rPr lang="en-US" spc="-135" dirty="0">
                <a:latin typeface="Times New Roman" panose="02020603050405020304" pitchFamily="18" charset="0"/>
                <a:cs typeface="Times New Roman" panose="02020603050405020304" pitchFamily="18" charset="0"/>
              </a:rPr>
              <a:t>produced</a:t>
            </a:r>
            <a:r>
              <a:rPr lang="en-US" spc="-409" dirty="0">
                <a:latin typeface="Times New Roman" panose="02020603050405020304" pitchFamily="18" charset="0"/>
                <a:cs typeface="Times New Roman" panose="02020603050405020304" pitchFamily="18" charset="0"/>
              </a:rPr>
              <a:t> </a:t>
            </a:r>
            <a:r>
              <a:rPr lang="en-US" spc="-110" dirty="0">
                <a:latin typeface="Times New Roman" panose="02020603050405020304" pitchFamily="18" charset="0"/>
                <a:cs typeface="Times New Roman" panose="02020603050405020304" pitchFamily="18" charset="0"/>
              </a:rPr>
              <a:t>to</a:t>
            </a:r>
            <a:r>
              <a:rPr lang="en-US" spc="-400" dirty="0">
                <a:latin typeface="Times New Roman" panose="02020603050405020304" pitchFamily="18" charset="0"/>
                <a:cs typeface="Times New Roman" panose="02020603050405020304" pitchFamily="18" charset="0"/>
              </a:rPr>
              <a:t> </a:t>
            </a:r>
            <a:r>
              <a:rPr lang="en-US" spc="-55" dirty="0">
                <a:latin typeface="Times New Roman" panose="02020603050405020304" pitchFamily="18" charset="0"/>
                <a:cs typeface="Times New Roman" panose="02020603050405020304" pitchFamily="18" charset="0"/>
              </a:rPr>
              <a:t>show</a:t>
            </a:r>
            <a:r>
              <a:rPr lang="en-US" spc="-415" dirty="0">
                <a:latin typeface="Times New Roman" panose="02020603050405020304" pitchFamily="18" charset="0"/>
                <a:cs typeface="Times New Roman" panose="02020603050405020304" pitchFamily="18" charset="0"/>
              </a:rPr>
              <a:t> </a:t>
            </a:r>
            <a:r>
              <a:rPr lang="en-US" spc="-155" dirty="0">
                <a:latin typeface="Times New Roman" panose="02020603050405020304" pitchFamily="18" charset="0"/>
                <a:cs typeface="Times New Roman" panose="02020603050405020304" pitchFamily="18" charset="0"/>
              </a:rPr>
              <a:t>the</a:t>
            </a:r>
            <a:r>
              <a:rPr lang="en-US" spc="-409" dirty="0">
                <a:latin typeface="Times New Roman" panose="02020603050405020304" pitchFamily="18" charset="0"/>
                <a:cs typeface="Times New Roman" panose="02020603050405020304" pitchFamily="18" charset="0"/>
              </a:rPr>
              <a:t> </a:t>
            </a:r>
            <a:r>
              <a:rPr lang="en-US" spc="-95" dirty="0">
                <a:latin typeface="Times New Roman" panose="02020603050405020304" pitchFamily="18" charset="0"/>
                <a:cs typeface="Times New Roman" panose="02020603050405020304" pitchFamily="18" charset="0"/>
              </a:rPr>
              <a:t>look </a:t>
            </a:r>
            <a:r>
              <a:rPr lang="en-US" spc="-105" dirty="0">
                <a:latin typeface="Times New Roman" panose="02020603050405020304" pitchFamily="18" charset="0"/>
                <a:cs typeface="Times New Roman" panose="02020603050405020304" pitchFamily="18" charset="0"/>
              </a:rPr>
              <a:t>and </a:t>
            </a:r>
            <a:r>
              <a:rPr lang="en-US" spc="-145" dirty="0">
                <a:latin typeface="Times New Roman" panose="02020603050405020304" pitchFamily="18" charset="0"/>
                <a:cs typeface="Times New Roman" panose="02020603050405020304" pitchFamily="18" charset="0"/>
              </a:rPr>
              <a:t>function </a:t>
            </a:r>
            <a:r>
              <a:rPr lang="en-US" spc="-120" dirty="0">
                <a:latin typeface="Times New Roman" panose="02020603050405020304" pitchFamily="18" charset="0"/>
                <a:cs typeface="Times New Roman" panose="02020603050405020304" pitchFamily="18" charset="0"/>
              </a:rPr>
              <a:t>or </a:t>
            </a:r>
            <a:r>
              <a:rPr lang="en-US" spc="-80" dirty="0">
                <a:latin typeface="Times New Roman" panose="02020603050405020304" pitchFamily="18" charset="0"/>
                <a:cs typeface="Times New Roman" panose="02020603050405020304" pitchFamily="18" charset="0"/>
              </a:rPr>
              <a:t>workings </a:t>
            </a:r>
            <a:r>
              <a:rPr lang="en-US" spc="-114" dirty="0">
                <a:latin typeface="Times New Roman" panose="02020603050405020304" pitchFamily="18" charset="0"/>
                <a:cs typeface="Times New Roman" panose="02020603050405020304" pitchFamily="18" charset="0"/>
              </a:rPr>
              <a:t>of </a:t>
            </a:r>
            <a:r>
              <a:rPr lang="en-US" spc="-145" dirty="0">
                <a:latin typeface="Times New Roman" panose="02020603050405020304" pitchFamily="18" charset="0"/>
                <a:cs typeface="Times New Roman" panose="02020603050405020304" pitchFamily="18" charset="0"/>
              </a:rPr>
              <a:t>a </a:t>
            </a:r>
            <a:r>
              <a:rPr lang="en-US" spc="-155" dirty="0">
                <a:latin typeface="Times New Roman" panose="02020603050405020304" pitchFamily="18" charset="0"/>
                <a:cs typeface="Times New Roman" panose="02020603050405020304" pitchFamily="18" charset="0"/>
              </a:rPr>
              <a:t>building,  </a:t>
            </a:r>
            <a:r>
              <a:rPr lang="en-US" spc="-145" dirty="0">
                <a:latin typeface="Times New Roman" panose="02020603050405020304" pitchFamily="18" charset="0"/>
                <a:cs typeface="Times New Roman" panose="02020603050405020304" pitchFamily="18" charset="0"/>
              </a:rPr>
              <a:t>garment, </a:t>
            </a:r>
            <a:r>
              <a:rPr lang="en-US" spc="-120" dirty="0">
                <a:latin typeface="Times New Roman" panose="02020603050405020304" pitchFamily="18" charset="0"/>
                <a:cs typeface="Times New Roman" panose="02020603050405020304" pitchFamily="18" charset="0"/>
              </a:rPr>
              <a:t>or </a:t>
            </a:r>
            <a:r>
              <a:rPr lang="en-US" spc="-140" dirty="0">
                <a:latin typeface="Times New Roman" panose="02020603050405020304" pitchFamily="18" charset="0"/>
                <a:cs typeface="Times New Roman" panose="02020603050405020304" pitchFamily="18" charset="0"/>
              </a:rPr>
              <a:t>other </a:t>
            </a:r>
            <a:r>
              <a:rPr lang="en-US" spc="-210" dirty="0">
                <a:latin typeface="Times New Roman" panose="02020603050405020304" pitchFamily="18" charset="0"/>
                <a:cs typeface="Times New Roman" panose="02020603050405020304" pitchFamily="18" charset="0"/>
              </a:rPr>
              <a:t>object </a:t>
            </a:r>
            <a:r>
              <a:rPr lang="en-US" spc="-155" dirty="0">
                <a:latin typeface="Times New Roman" panose="02020603050405020304" pitchFamily="18" charset="0"/>
                <a:cs typeface="Times New Roman" panose="02020603050405020304" pitchFamily="18" charset="0"/>
              </a:rPr>
              <a:t>before </a:t>
            </a:r>
            <a:r>
              <a:rPr lang="en-US" spc="-210" dirty="0">
                <a:latin typeface="Times New Roman" panose="02020603050405020304" pitchFamily="18" charset="0"/>
                <a:cs typeface="Times New Roman" panose="02020603050405020304" pitchFamily="18" charset="0"/>
              </a:rPr>
              <a:t>it </a:t>
            </a:r>
            <a:r>
              <a:rPr lang="en-US" spc="-110" dirty="0">
                <a:latin typeface="Times New Roman" panose="02020603050405020304" pitchFamily="18" charset="0"/>
                <a:cs typeface="Times New Roman" panose="02020603050405020304" pitchFamily="18" charset="0"/>
              </a:rPr>
              <a:t>is </a:t>
            </a:r>
            <a:r>
              <a:rPr lang="en-US" spc="-185" dirty="0">
                <a:latin typeface="Times New Roman" panose="02020603050405020304" pitchFamily="18" charset="0"/>
                <a:cs typeface="Times New Roman" panose="02020603050405020304" pitchFamily="18" charset="0"/>
              </a:rPr>
              <a:t>built </a:t>
            </a:r>
            <a:r>
              <a:rPr lang="en-US" spc="-125" dirty="0">
                <a:latin typeface="Times New Roman" panose="02020603050405020304" pitchFamily="18" charset="0"/>
                <a:cs typeface="Times New Roman" panose="02020603050405020304" pitchFamily="18" charset="0"/>
              </a:rPr>
              <a:t>or </a:t>
            </a:r>
            <a:r>
              <a:rPr lang="en-US" spc="-175" dirty="0">
                <a:latin typeface="Times New Roman" panose="02020603050405020304" pitchFamily="18" charset="0"/>
                <a:cs typeface="Times New Roman" panose="02020603050405020304" pitchFamily="18" charset="0"/>
              </a:rPr>
              <a:t>made.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4518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Design</a:t>
            </a:r>
          </a:p>
        </p:txBody>
      </p:sp>
      <p:sp>
        <p:nvSpPr>
          <p:cNvPr id="3" name="Content Placeholder 2"/>
          <p:cNvSpPr>
            <a:spLocks noGrp="1"/>
          </p:cNvSpPr>
          <p:nvPr>
            <p:ph sz="quarter" idx="1"/>
          </p:nvPr>
        </p:nvSpPr>
        <p:spPr/>
        <p:txBody>
          <a:bodyPr/>
          <a:lstStyle/>
          <a:p>
            <a:pPr marL="0" indent="0">
              <a:lnSpc>
                <a:spcPct val="100000"/>
              </a:lnSpc>
              <a:spcBef>
                <a:spcPts val="95"/>
              </a:spcBef>
              <a:buNone/>
            </a:pPr>
            <a:r>
              <a:rPr lang="en-US" sz="2800" spc="-40" dirty="0">
                <a:latin typeface="+mj-lt"/>
                <a:cs typeface="Trebuchet MS"/>
              </a:rPr>
              <a:t>Good</a:t>
            </a:r>
            <a:r>
              <a:rPr lang="en-US" sz="2800" spc="-400" dirty="0">
                <a:latin typeface="+mj-lt"/>
                <a:cs typeface="Trebuchet MS"/>
              </a:rPr>
              <a:t> </a:t>
            </a:r>
            <a:r>
              <a:rPr lang="en-US" sz="2800" spc="-80" dirty="0">
                <a:latin typeface="+mj-lt"/>
                <a:cs typeface="Trebuchet MS"/>
              </a:rPr>
              <a:t>design</a:t>
            </a:r>
            <a:r>
              <a:rPr lang="en-US" sz="2800" spc="-405" dirty="0">
                <a:latin typeface="+mj-lt"/>
                <a:cs typeface="Trebuchet MS"/>
              </a:rPr>
              <a:t> </a:t>
            </a:r>
            <a:r>
              <a:rPr lang="en-US" sz="2800" spc="-85" dirty="0">
                <a:latin typeface="+mj-lt"/>
                <a:cs typeface="Trebuchet MS"/>
              </a:rPr>
              <a:t>brings</a:t>
            </a:r>
            <a:r>
              <a:rPr lang="en-US" sz="2800" spc="-405" dirty="0">
                <a:latin typeface="+mj-lt"/>
                <a:cs typeface="Trebuchet MS"/>
              </a:rPr>
              <a:t> </a:t>
            </a:r>
            <a:r>
              <a:rPr lang="en-US" sz="2800" spc="-405" dirty="0" smtClean="0">
                <a:latin typeface="+mj-lt"/>
                <a:cs typeface="Trebuchet MS"/>
              </a:rPr>
              <a:t> </a:t>
            </a:r>
            <a:r>
              <a:rPr lang="en-US" sz="2800" spc="-200" dirty="0" smtClean="0">
                <a:latin typeface="+mj-lt"/>
                <a:cs typeface="Trebuchet MS"/>
              </a:rPr>
              <a:t>joy</a:t>
            </a:r>
            <a:r>
              <a:rPr lang="en-US" sz="2800" spc="-409" dirty="0" smtClean="0">
                <a:latin typeface="+mj-lt"/>
                <a:cs typeface="Trebuchet MS"/>
              </a:rPr>
              <a:t>  </a:t>
            </a:r>
            <a:r>
              <a:rPr lang="en-US" sz="2800" spc="-110" dirty="0" smtClean="0">
                <a:latin typeface="+mj-lt"/>
                <a:cs typeface="Trebuchet MS"/>
              </a:rPr>
              <a:t>to</a:t>
            </a:r>
            <a:r>
              <a:rPr lang="en-US" sz="2800" spc="-400" dirty="0" smtClean="0">
                <a:latin typeface="+mj-lt"/>
                <a:cs typeface="Trebuchet MS"/>
              </a:rPr>
              <a:t> </a:t>
            </a:r>
            <a:r>
              <a:rPr lang="en-US" sz="2800" spc="-185" dirty="0">
                <a:latin typeface="+mj-lt"/>
                <a:cs typeface="Trebuchet MS"/>
              </a:rPr>
              <a:t>people.</a:t>
            </a:r>
            <a:endParaRPr lang="en-US" sz="2800" dirty="0">
              <a:latin typeface="+mj-lt"/>
              <a:cs typeface="Trebuchet MS"/>
            </a:endParaRPr>
          </a:p>
          <a:p>
            <a:pPr marL="469900" marR="5080" indent="-457200">
              <a:lnSpc>
                <a:spcPts val="4320"/>
              </a:lnSpc>
              <a:spcBef>
                <a:spcPts val="1470"/>
              </a:spcBef>
              <a:buFont typeface="Wingdings" pitchFamily="2" charset="2"/>
              <a:buChar char="Ø"/>
              <a:tabLst>
                <a:tab pos="195580" algn="l"/>
              </a:tabLst>
            </a:pPr>
            <a:r>
              <a:rPr lang="en-US" sz="2800" spc="-170" dirty="0">
                <a:latin typeface="+mj-lt"/>
                <a:cs typeface="Trebuchet MS"/>
              </a:rPr>
              <a:t>It</a:t>
            </a:r>
            <a:r>
              <a:rPr lang="en-US" sz="2800" spc="-409" dirty="0">
                <a:latin typeface="+mj-lt"/>
                <a:cs typeface="Trebuchet MS"/>
              </a:rPr>
              <a:t> </a:t>
            </a:r>
            <a:r>
              <a:rPr lang="en-US" sz="2800" spc="-409" dirty="0" smtClean="0">
                <a:latin typeface="+mj-lt"/>
                <a:cs typeface="Trebuchet MS"/>
              </a:rPr>
              <a:t> </a:t>
            </a:r>
            <a:r>
              <a:rPr lang="en-US" sz="2800" spc="-130" dirty="0" smtClean="0">
                <a:latin typeface="+mj-lt"/>
                <a:cs typeface="Trebuchet MS"/>
              </a:rPr>
              <a:t>helps</a:t>
            </a:r>
            <a:r>
              <a:rPr lang="en-US" sz="2800" spc="-395" dirty="0" smtClean="0">
                <a:latin typeface="+mj-lt"/>
                <a:cs typeface="Trebuchet MS"/>
              </a:rPr>
              <a:t> </a:t>
            </a:r>
            <a:r>
              <a:rPr lang="en-US" sz="2800" spc="-70" dirty="0">
                <a:latin typeface="+mj-lt"/>
                <a:cs typeface="Trebuchet MS"/>
              </a:rPr>
              <a:t>us</a:t>
            </a:r>
            <a:r>
              <a:rPr lang="en-US" sz="2800" spc="-409" dirty="0">
                <a:latin typeface="+mj-lt"/>
                <a:cs typeface="Trebuchet MS"/>
              </a:rPr>
              <a:t> </a:t>
            </a:r>
            <a:r>
              <a:rPr lang="en-US" sz="2800" spc="-55" dirty="0">
                <a:latin typeface="+mj-lt"/>
                <a:cs typeface="Trebuchet MS"/>
              </a:rPr>
              <a:t>do</a:t>
            </a:r>
            <a:r>
              <a:rPr lang="en-US" sz="2800" spc="-405" dirty="0">
                <a:latin typeface="+mj-lt"/>
                <a:cs typeface="Trebuchet MS"/>
              </a:rPr>
              <a:t> </a:t>
            </a:r>
            <a:r>
              <a:rPr lang="en-US" sz="2800" spc="-80" dirty="0" smtClean="0">
                <a:latin typeface="+mj-lt"/>
                <a:cs typeface="Trebuchet MS"/>
              </a:rPr>
              <a:t>things </a:t>
            </a:r>
            <a:r>
              <a:rPr lang="en-US" sz="2800" spc="-415" dirty="0" smtClean="0">
                <a:latin typeface="+mj-lt"/>
                <a:cs typeface="Trebuchet MS"/>
              </a:rPr>
              <a:t> </a:t>
            </a:r>
            <a:r>
              <a:rPr lang="en-US" sz="2800" spc="-165" dirty="0">
                <a:latin typeface="+mj-lt"/>
                <a:cs typeface="Trebuchet MS"/>
              </a:rPr>
              <a:t>we</a:t>
            </a:r>
            <a:r>
              <a:rPr lang="en-US" sz="2800" spc="-409" dirty="0">
                <a:latin typeface="+mj-lt"/>
                <a:cs typeface="Trebuchet MS"/>
              </a:rPr>
              <a:t> </a:t>
            </a:r>
            <a:r>
              <a:rPr lang="en-US" sz="2800" spc="-409" dirty="0" smtClean="0">
                <a:latin typeface="+mj-lt"/>
                <a:cs typeface="Trebuchet MS"/>
              </a:rPr>
              <a:t> </a:t>
            </a:r>
            <a:r>
              <a:rPr lang="en-US" sz="2800" spc="-200" dirty="0" smtClean="0">
                <a:latin typeface="+mj-lt"/>
                <a:cs typeface="Trebuchet MS"/>
              </a:rPr>
              <a:t>care </a:t>
            </a:r>
            <a:r>
              <a:rPr lang="en-US" sz="2800" spc="-409" dirty="0" smtClean="0">
                <a:latin typeface="+mj-lt"/>
                <a:cs typeface="Trebuchet MS"/>
              </a:rPr>
              <a:t> </a:t>
            </a:r>
            <a:r>
              <a:rPr lang="en-US" sz="2800" spc="-114" dirty="0">
                <a:latin typeface="+mj-lt"/>
                <a:cs typeface="Trebuchet MS"/>
              </a:rPr>
              <a:t>about</a:t>
            </a:r>
            <a:r>
              <a:rPr lang="en-US" sz="2800" spc="-390" dirty="0">
                <a:latin typeface="+mj-lt"/>
                <a:cs typeface="Trebuchet MS"/>
              </a:rPr>
              <a:t> </a:t>
            </a:r>
            <a:r>
              <a:rPr lang="en-US" sz="2800" spc="-390" dirty="0" smtClean="0">
                <a:latin typeface="+mj-lt"/>
                <a:cs typeface="Trebuchet MS"/>
              </a:rPr>
              <a:t> </a:t>
            </a:r>
            <a:r>
              <a:rPr lang="en-US" sz="2800" spc="-105" dirty="0" smtClean="0">
                <a:latin typeface="+mj-lt"/>
                <a:cs typeface="Trebuchet MS"/>
              </a:rPr>
              <a:t>and</a:t>
            </a:r>
            <a:r>
              <a:rPr lang="en-US" sz="2800" spc="-400" dirty="0" smtClean="0">
                <a:latin typeface="+mj-lt"/>
                <a:cs typeface="Trebuchet MS"/>
              </a:rPr>
              <a:t>  </a:t>
            </a:r>
            <a:r>
              <a:rPr lang="en-US" sz="2800" spc="-130" dirty="0" smtClean="0">
                <a:latin typeface="+mj-lt"/>
                <a:cs typeface="Trebuchet MS"/>
              </a:rPr>
              <a:t>helps  </a:t>
            </a:r>
            <a:r>
              <a:rPr lang="en-US" sz="2800" spc="-65" dirty="0">
                <a:latin typeface="+mj-lt"/>
                <a:cs typeface="Trebuchet MS"/>
              </a:rPr>
              <a:t>us</a:t>
            </a:r>
            <a:r>
              <a:rPr lang="en-US" sz="2800" spc="-409" dirty="0">
                <a:latin typeface="+mj-lt"/>
                <a:cs typeface="Trebuchet MS"/>
              </a:rPr>
              <a:t> </a:t>
            </a:r>
            <a:r>
              <a:rPr lang="en-US" sz="2800" spc="-409" dirty="0" smtClean="0">
                <a:latin typeface="+mj-lt"/>
                <a:cs typeface="Trebuchet MS"/>
              </a:rPr>
              <a:t> </a:t>
            </a:r>
            <a:r>
              <a:rPr lang="en-US" sz="2800" spc="-150" dirty="0" smtClean="0">
                <a:latin typeface="+mj-lt"/>
                <a:cs typeface="Trebuchet MS"/>
              </a:rPr>
              <a:t>connect </a:t>
            </a:r>
            <a:r>
              <a:rPr lang="en-US" sz="2800" spc="-405" dirty="0" smtClean="0">
                <a:latin typeface="+mj-lt"/>
                <a:cs typeface="Trebuchet MS"/>
              </a:rPr>
              <a:t> </a:t>
            </a:r>
            <a:r>
              <a:rPr lang="en-US" sz="2800" spc="-110" dirty="0">
                <a:latin typeface="+mj-lt"/>
                <a:cs typeface="Trebuchet MS"/>
              </a:rPr>
              <a:t>to</a:t>
            </a:r>
            <a:r>
              <a:rPr lang="en-US" sz="2800" spc="-400" dirty="0">
                <a:latin typeface="+mj-lt"/>
                <a:cs typeface="Trebuchet MS"/>
              </a:rPr>
              <a:t> </a:t>
            </a:r>
            <a:r>
              <a:rPr lang="en-US" sz="2800" spc="-150" dirty="0" smtClean="0">
                <a:latin typeface="+mj-lt"/>
                <a:cs typeface="Trebuchet MS"/>
              </a:rPr>
              <a:t>people </a:t>
            </a:r>
            <a:r>
              <a:rPr lang="en-US" sz="2800" spc="-405" dirty="0" smtClean="0">
                <a:latin typeface="+mj-lt"/>
                <a:cs typeface="Trebuchet MS"/>
              </a:rPr>
              <a:t> </a:t>
            </a:r>
            <a:r>
              <a:rPr lang="en-US" sz="2800" spc="-155" dirty="0" smtClean="0">
                <a:latin typeface="+mj-lt"/>
                <a:cs typeface="Trebuchet MS"/>
              </a:rPr>
              <a:t>that </a:t>
            </a:r>
            <a:r>
              <a:rPr lang="en-US" sz="2800" spc="-409" dirty="0" smtClean="0">
                <a:latin typeface="+mj-lt"/>
                <a:cs typeface="Trebuchet MS"/>
              </a:rPr>
              <a:t> </a:t>
            </a:r>
            <a:r>
              <a:rPr lang="en-US" sz="2800" spc="-165" dirty="0" smtClean="0">
                <a:latin typeface="+mj-lt"/>
                <a:cs typeface="Trebuchet MS"/>
              </a:rPr>
              <a:t>we </a:t>
            </a:r>
            <a:r>
              <a:rPr lang="en-US" sz="2800" spc="-395" dirty="0" smtClean="0">
                <a:latin typeface="+mj-lt"/>
                <a:cs typeface="Trebuchet MS"/>
              </a:rPr>
              <a:t> </a:t>
            </a:r>
            <a:r>
              <a:rPr lang="en-US" sz="2800" spc="-200" dirty="0" smtClean="0">
                <a:latin typeface="+mj-lt"/>
                <a:cs typeface="Trebuchet MS"/>
              </a:rPr>
              <a:t>care </a:t>
            </a:r>
            <a:r>
              <a:rPr lang="en-US" sz="2800" spc="-409" dirty="0" smtClean="0">
                <a:latin typeface="+mj-lt"/>
                <a:cs typeface="Trebuchet MS"/>
              </a:rPr>
              <a:t> </a:t>
            </a:r>
            <a:r>
              <a:rPr lang="en-US" sz="2800" spc="-165" dirty="0">
                <a:latin typeface="+mj-lt"/>
                <a:cs typeface="Trebuchet MS"/>
              </a:rPr>
              <a:t>about.</a:t>
            </a:r>
            <a:endParaRPr lang="en-US" sz="2800" dirty="0">
              <a:latin typeface="+mj-lt"/>
              <a:cs typeface="Trebuchet MS"/>
            </a:endParaRPr>
          </a:p>
          <a:p>
            <a:pPr marL="469900" marR="17145" indent="-457200">
              <a:lnSpc>
                <a:spcPct val="90000"/>
              </a:lnSpc>
              <a:spcBef>
                <a:spcPts val="1330"/>
              </a:spcBef>
              <a:buFont typeface="Wingdings" pitchFamily="2" charset="2"/>
              <a:buChar char="Ø"/>
              <a:tabLst>
                <a:tab pos="195580" algn="l"/>
              </a:tabLst>
            </a:pPr>
            <a:r>
              <a:rPr lang="en-US" sz="2800" spc="-40" dirty="0">
                <a:latin typeface="+mj-lt"/>
                <a:cs typeface="Trebuchet MS"/>
              </a:rPr>
              <a:t>Good</a:t>
            </a:r>
            <a:r>
              <a:rPr lang="en-US" sz="2800" spc="-400" dirty="0">
                <a:latin typeface="+mj-lt"/>
                <a:cs typeface="Trebuchet MS"/>
              </a:rPr>
              <a:t> </a:t>
            </a:r>
            <a:r>
              <a:rPr lang="en-US" sz="2800" spc="-135" dirty="0" smtClean="0">
                <a:latin typeface="+mj-lt"/>
                <a:cs typeface="Trebuchet MS"/>
              </a:rPr>
              <a:t>user </a:t>
            </a:r>
            <a:r>
              <a:rPr lang="en-US" sz="2800" spc="-405" dirty="0" smtClean="0">
                <a:latin typeface="+mj-lt"/>
                <a:cs typeface="Trebuchet MS"/>
              </a:rPr>
              <a:t> </a:t>
            </a:r>
            <a:r>
              <a:rPr lang="en-US" sz="2800" spc="-170" dirty="0">
                <a:latin typeface="+mj-lt"/>
                <a:cs typeface="Trebuchet MS"/>
              </a:rPr>
              <a:t>interfaces</a:t>
            </a:r>
            <a:r>
              <a:rPr lang="en-US" sz="2800" spc="-405" dirty="0">
                <a:latin typeface="+mj-lt"/>
                <a:cs typeface="Trebuchet MS"/>
              </a:rPr>
              <a:t> </a:t>
            </a:r>
            <a:r>
              <a:rPr lang="en-US" sz="2800" spc="-405" dirty="0" smtClean="0">
                <a:latin typeface="+mj-lt"/>
                <a:cs typeface="Trebuchet MS"/>
              </a:rPr>
              <a:t> </a:t>
            </a:r>
            <a:r>
              <a:rPr lang="en-US" sz="2800" spc="-155" dirty="0" smtClean="0">
                <a:latin typeface="+mj-lt"/>
                <a:cs typeface="Trebuchet MS"/>
              </a:rPr>
              <a:t>can</a:t>
            </a:r>
            <a:r>
              <a:rPr lang="en-US" sz="2800" spc="-409" dirty="0" smtClean="0">
                <a:latin typeface="+mj-lt"/>
                <a:cs typeface="Trebuchet MS"/>
              </a:rPr>
              <a:t> </a:t>
            </a:r>
            <a:r>
              <a:rPr lang="en-US" sz="2800" spc="-135" dirty="0">
                <a:latin typeface="+mj-lt"/>
                <a:cs typeface="Trebuchet MS"/>
              </a:rPr>
              <a:t>have</a:t>
            </a:r>
            <a:r>
              <a:rPr lang="en-US" sz="2800" spc="-409" dirty="0">
                <a:latin typeface="+mj-lt"/>
                <a:cs typeface="Trebuchet MS"/>
              </a:rPr>
              <a:t> </a:t>
            </a:r>
            <a:r>
              <a:rPr lang="en-US" sz="2800" spc="-409" dirty="0" smtClean="0">
                <a:latin typeface="+mj-lt"/>
                <a:cs typeface="Trebuchet MS"/>
              </a:rPr>
              <a:t> </a:t>
            </a:r>
            <a:r>
              <a:rPr lang="en-US" sz="2800" spc="-145" dirty="0" smtClean="0">
                <a:latin typeface="+mj-lt"/>
                <a:cs typeface="Trebuchet MS"/>
              </a:rPr>
              <a:t>a </a:t>
            </a:r>
            <a:r>
              <a:rPr lang="en-US" sz="2800" spc="-390" dirty="0" smtClean="0">
                <a:latin typeface="+mj-lt"/>
                <a:cs typeface="Trebuchet MS"/>
              </a:rPr>
              <a:t> </a:t>
            </a:r>
            <a:r>
              <a:rPr lang="en-US" sz="2800" spc="-114" dirty="0">
                <a:latin typeface="+mj-lt"/>
                <a:cs typeface="Trebuchet MS"/>
              </a:rPr>
              <a:t>tremendous </a:t>
            </a:r>
            <a:r>
              <a:rPr lang="en-US" sz="2800" spc="-155" dirty="0" smtClean="0">
                <a:latin typeface="+mj-lt"/>
                <a:cs typeface="Trebuchet MS"/>
              </a:rPr>
              <a:t>impact </a:t>
            </a:r>
            <a:r>
              <a:rPr lang="en-US" sz="2800" spc="-45" dirty="0">
                <a:latin typeface="+mj-lt"/>
                <a:cs typeface="Trebuchet MS"/>
              </a:rPr>
              <a:t>on </a:t>
            </a:r>
            <a:r>
              <a:rPr lang="en-US" sz="2800" spc="-90" dirty="0">
                <a:latin typeface="+mj-lt"/>
                <a:cs typeface="Trebuchet MS"/>
              </a:rPr>
              <a:t>both </a:t>
            </a:r>
            <a:r>
              <a:rPr lang="en-US" sz="2800" spc="-125" dirty="0">
                <a:latin typeface="+mj-lt"/>
                <a:cs typeface="Trebuchet MS"/>
              </a:rPr>
              <a:t>individuals' </a:t>
            </a:r>
            <a:r>
              <a:rPr lang="en-US" sz="2800" spc="-170" dirty="0">
                <a:latin typeface="+mj-lt"/>
                <a:cs typeface="Trebuchet MS"/>
              </a:rPr>
              <a:t>ability </a:t>
            </a:r>
            <a:r>
              <a:rPr lang="en-US" sz="2800" spc="-105" dirty="0" smtClean="0">
                <a:latin typeface="+mj-lt"/>
                <a:cs typeface="Trebuchet MS"/>
              </a:rPr>
              <a:t>to </a:t>
            </a:r>
            <a:r>
              <a:rPr lang="en-US" sz="2800" spc="-140" dirty="0" smtClean="0">
                <a:latin typeface="+mj-lt"/>
                <a:cs typeface="Trebuchet MS"/>
              </a:rPr>
              <a:t>accomplish </a:t>
            </a:r>
            <a:r>
              <a:rPr lang="en-US" sz="2800" spc="-415" dirty="0" smtClean="0">
                <a:latin typeface="+mj-lt"/>
                <a:cs typeface="Trebuchet MS"/>
              </a:rPr>
              <a:t> </a:t>
            </a:r>
            <a:r>
              <a:rPr lang="en-US" sz="2800" spc="-75" dirty="0">
                <a:latin typeface="+mj-lt"/>
                <a:cs typeface="Trebuchet MS"/>
              </a:rPr>
              <a:t>things</a:t>
            </a:r>
            <a:r>
              <a:rPr lang="en-US" sz="2800" spc="-409" dirty="0">
                <a:latin typeface="+mj-lt"/>
                <a:cs typeface="Trebuchet MS"/>
              </a:rPr>
              <a:t> </a:t>
            </a:r>
            <a:r>
              <a:rPr lang="en-US" sz="2800" spc="-409" dirty="0" smtClean="0">
                <a:latin typeface="+mj-lt"/>
                <a:cs typeface="Trebuchet MS"/>
              </a:rPr>
              <a:t> </a:t>
            </a:r>
            <a:r>
              <a:rPr lang="en-US" sz="2800" spc="-105" dirty="0" smtClean="0">
                <a:latin typeface="+mj-lt"/>
                <a:cs typeface="Trebuchet MS"/>
              </a:rPr>
              <a:t>and </a:t>
            </a:r>
            <a:r>
              <a:rPr lang="en-US" sz="2800" spc="-409" dirty="0" smtClean="0">
                <a:latin typeface="+mj-lt"/>
                <a:cs typeface="Trebuchet MS"/>
              </a:rPr>
              <a:t> </a:t>
            </a:r>
            <a:r>
              <a:rPr lang="en-US" sz="2800" spc="-90" dirty="0" smtClean="0">
                <a:latin typeface="+mj-lt"/>
                <a:cs typeface="Trebuchet MS"/>
              </a:rPr>
              <a:t>society's </a:t>
            </a:r>
            <a:r>
              <a:rPr lang="en-US" sz="2800" spc="-409" dirty="0" smtClean="0">
                <a:latin typeface="+mj-lt"/>
                <a:cs typeface="Trebuchet MS"/>
              </a:rPr>
              <a:t> </a:t>
            </a:r>
            <a:r>
              <a:rPr lang="en-US" sz="2800" spc="-75" dirty="0" smtClean="0">
                <a:latin typeface="+mj-lt"/>
                <a:cs typeface="Trebuchet MS"/>
              </a:rPr>
              <a:t>as </a:t>
            </a:r>
            <a:r>
              <a:rPr lang="en-US" sz="2800" spc="-409" dirty="0" smtClean="0">
                <a:latin typeface="+mj-lt"/>
                <a:cs typeface="Trebuchet MS"/>
              </a:rPr>
              <a:t> </a:t>
            </a:r>
            <a:r>
              <a:rPr lang="en-US" sz="2800" spc="-145" dirty="0">
                <a:latin typeface="+mj-lt"/>
                <a:cs typeface="Trebuchet MS"/>
              </a:rPr>
              <a:t>a</a:t>
            </a:r>
            <a:r>
              <a:rPr lang="en-US" sz="2800" spc="-405" dirty="0">
                <a:latin typeface="+mj-lt"/>
                <a:cs typeface="Trebuchet MS"/>
              </a:rPr>
              <a:t> </a:t>
            </a:r>
            <a:r>
              <a:rPr lang="en-US" sz="2800" spc="-180" dirty="0">
                <a:latin typeface="+mj-lt"/>
                <a:cs typeface="Trebuchet MS"/>
              </a:rPr>
              <a:t>whole.</a:t>
            </a:r>
            <a:endParaRPr lang="en-US" sz="2800" dirty="0">
              <a:latin typeface="+mj-lt"/>
              <a:cs typeface="Trebuchet MS"/>
            </a:endParaRPr>
          </a:p>
          <a:p>
            <a:endParaRPr lang="en-US" dirty="0"/>
          </a:p>
        </p:txBody>
      </p:sp>
    </p:spTree>
    <p:extLst>
      <p:ext uri="{BB962C8B-B14F-4D97-AF65-F5344CB8AC3E}">
        <p14:creationId xmlns:p14="http://schemas.microsoft.com/office/powerpoint/2010/main" val="4197901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 Design</a:t>
            </a:r>
          </a:p>
        </p:txBody>
      </p:sp>
      <p:sp>
        <p:nvSpPr>
          <p:cNvPr id="3" name="Content Placeholder 2"/>
          <p:cNvSpPr>
            <a:spLocks noGrp="1"/>
          </p:cNvSpPr>
          <p:nvPr>
            <p:ph sz="quarter" idx="1"/>
          </p:nvPr>
        </p:nvSpPr>
        <p:spPr/>
        <p:txBody>
          <a:bodyPr/>
          <a:lstStyle/>
          <a:p>
            <a:pPr marL="469900" indent="-457200">
              <a:lnSpc>
                <a:spcPct val="100000"/>
              </a:lnSpc>
              <a:buFont typeface="Wingdings" pitchFamily="2" charset="2"/>
              <a:buChar char="Ø"/>
              <a:tabLst>
                <a:tab pos="195580" algn="l"/>
              </a:tabLst>
            </a:pPr>
            <a:endParaRPr lang="en-US" sz="2800" spc="-50" dirty="0">
              <a:latin typeface="Trebuchet MS"/>
              <a:cs typeface="Trebuchet MS"/>
            </a:endParaRPr>
          </a:p>
          <a:p>
            <a:pPr marL="469900" indent="-457200">
              <a:lnSpc>
                <a:spcPct val="100000"/>
              </a:lnSpc>
              <a:buFont typeface="Wingdings" pitchFamily="2" charset="2"/>
              <a:buChar char="Ø"/>
              <a:tabLst>
                <a:tab pos="195580" algn="l"/>
              </a:tabLst>
            </a:pPr>
            <a:r>
              <a:rPr lang="en-US" sz="2800" spc="-50" dirty="0">
                <a:latin typeface="+mj-lt"/>
                <a:cs typeface="Trebuchet MS"/>
              </a:rPr>
              <a:t>Bad</a:t>
            </a:r>
            <a:r>
              <a:rPr lang="en-US" sz="2800" spc="-415" dirty="0">
                <a:latin typeface="+mj-lt"/>
                <a:cs typeface="Trebuchet MS"/>
              </a:rPr>
              <a:t> </a:t>
            </a:r>
            <a:r>
              <a:rPr lang="en-US" sz="2800" spc="-80" dirty="0">
                <a:latin typeface="+mj-lt"/>
                <a:cs typeface="Trebuchet MS"/>
              </a:rPr>
              <a:t>design</a:t>
            </a:r>
            <a:r>
              <a:rPr lang="en-US" sz="2800" spc="-405" dirty="0">
                <a:latin typeface="+mj-lt"/>
                <a:cs typeface="Trebuchet MS"/>
              </a:rPr>
              <a:t> </a:t>
            </a:r>
            <a:r>
              <a:rPr lang="en-US" sz="2800" spc="-95" dirty="0">
                <a:latin typeface="+mj-lt"/>
                <a:cs typeface="Trebuchet MS"/>
              </a:rPr>
              <a:t>costs</a:t>
            </a:r>
            <a:r>
              <a:rPr lang="en-US" sz="2800" spc="-415" dirty="0">
                <a:latin typeface="+mj-lt"/>
                <a:cs typeface="Trebuchet MS"/>
              </a:rPr>
              <a:t> </a:t>
            </a:r>
            <a:r>
              <a:rPr lang="en-US" sz="2800" spc="-415" dirty="0" smtClean="0">
                <a:latin typeface="+mj-lt"/>
                <a:cs typeface="Trebuchet MS"/>
              </a:rPr>
              <a:t> </a:t>
            </a:r>
            <a:r>
              <a:rPr lang="en-US" sz="2800" spc="-210" dirty="0" smtClean="0">
                <a:latin typeface="+mj-lt"/>
                <a:cs typeface="Trebuchet MS"/>
              </a:rPr>
              <a:t>time</a:t>
            </a:r>
            <a:r>
              <a:rPr lang="en-US" sz="2800" spc="-210" dirty="0">
                <a:latin typeface="+mj-lt"/>
                <a:cs typeface="Trebuchet MS"/>
              </a:rPr>
              <a:t>,</a:t>
            </a:r>
            <a:r>
              <a:rPr lang="en-US" sz="2800" spc="-409" dirty="0">
                <a:latin typeface="+mj-lt"/>
                <a:cs typeface="Trebuchet MS"/>
              </a:rPr>
              <a:t> </a:t>
            </a:r>
            <a:r>
              <a:rPr lang="en-US" sz="2800" spc="-75" dirty="0">
                <a:latin typeface="+mj-lt"/>
                <a:cs typeface="Trebuchet MS"/>
              </a:rPr>
              <a:t>money</a:t>
            </a:r>
            <a:r>
              <a:rPr lang="en-US" sz="2800" spc="-409" dirty="0">
                <a:latin typeface="+mj-lt"/>
                <a:cs typeface="Trebuchet MS"/>
              </a:rPr>
              <a:t> </a:t>
            </a:r>
            <a:r>
              <a:rPr lang="en-US" sz="2800" spc="-409" dirty="0" smtClean="0">
                <a:latin typeface="+mj-lt"/>
                <a:cs typeface="Trebuchet MS"/>
              </a:rPr>
              <a:t> </a:t>
            </a:r>
            <a:r>
              <a:rPr lang="en-US" sz="2800" spc="-105" dirty="0" smtClean="0">
                <a:latin typeface="+mj-lt"/>
                <a:cs typeface="Trebuchet MS"/>
              </a:rPr>
              <a:t>and</a:t>
            </a:r>
            <a:r>
              <a:rPr lang="en-US" sz="2800" spc="-405" dirty="0" smtClean="0">
                <a:latin typeface="+mj-lt"/>
                <a:cs typeface="Trebuchet MS"/>
              </a:rPr>
              <a:t>  </a:t>
            </a:r>
            <a:r>
              <a:rPr lang="en-US" sz="2800" spc="-200" dirty="0" smtClean="0">
                <a:latin typeface="+mj-lt"/>
                <a:cs typeface="Trebuchet MS"/>
              </a:rPr>
              <a:t>lives</a:t>
            </a:r>
            <a:r>
              <a:rPr lang="en-US" sz="2800" spc="-200" dirty="0">
                <a:latin typeface="+mj-lt"/>
                <a:cs typeface="Trebuchet MS"/>
              </a:rPr>
              <a:t>.</a:t>
            </a:r>
            <a:endParaRPr lang="en-US" sz="2800" dirty="0">
              <a:latin typeface="+mj-lt"/>
              <a:cs typeface="Trebuchet MS"/>
            </a:endParaRPr>
          </a:p>
          <a:p>
            <a:pPr marL="469900" marR="5080" indent="-457200">
              <a:lnSpc>
                <a:spcPct val="90000"/>
              </a:lnSpc>
              <a:spcBef>
                <a:spcPts val="1405"/>
              </a:spcBef>
              <a:buFont typeface="Wingdings" pitchFamily="2" charset="2"/>
              <a:buChar char="Ø"/>
              <a:tabLst>
                <a:tab pos="195580" algn="l"/>
              </a:tabLst>
            </a:pPr>
            <a:r>
              <a:rPr lang="en-US" sz="2800" spc="-100" dirty="0">
                <a:latin typeface="+mj-lt"/>
                <a:cs typeface="Trebuchet MS"/>
              </a:rPr>
              <a:t>Medical </a:t>
            </a:r>
            <a:r>
              <a:rPr lang="en-US" sz="2800" spc="-190" dirty="0">
                <a:latin typeface="+mj-lt"/>
                <a:cs typeface="Trebuchet MS"/>
              </a:rPr>
              <a:t>devices, </a:t>
            </a:r>
            <a:r>
              <a:rPr lang="en-US" sz="2800" spc="-160" dirty="0">
                <a:latin typeface="+mj-lt"/>
                <a:cs typeface="Trebuchet MS"/>
              </a:rPr>
              <a:t>industrial </a:t>
            </a:r>
            <a:r>
              <a:rPr lang="en-US" sz="2800" spc="-185" dirty="0">
                <a:latin typeface="+mj-lt"/>
                <a:cs typeface="Trebuchet MS"/>
              </a:rPr>
              <a:t>devices, </a:t>
            </a:r>
            <a:r>
              <a:rPr lang="en-US" sz="2800" spc="-170" dirty="0">
                <a:latin typeface="+mj-lt"/>
                <a:cs typeface="Trebuchet MS"/>
              </a:rPr>
              <a:t>airplane  </a:t>
            </a:r>
            <a:r>
              <a:rPr lang="en-US" sz="2800" spc="-165" dirty="0">
                <a:latin typeface="+mj-lt"/>
                <a:cs typeface="Trebuchet MS"/>
              </a:rPr>
              <a:t>accidents</a:t>
            </a:r>
            <a:r>
              <a:rPr lang="en-US" sz="2800" spc="-415" dirty="0">
                <a:latin typeface="+mj-lt"/>
                <a:cs typeface="Trebuchet MS"/>
              </a:rPr>
              <a:t> </a:t>
            </a:r>
            <a:r>
              <a:rPr lang="en-US" sz="2800" spc="-105" dirty="0">
                <a:latin typeface="+mj-lt"/>
                <a:cs typeface="Trebuchet MS"/>
              </a:rPr>
              <a:t>and</a:t>
            </a:r>
            <a:r>
              <a:rPr lang="en-US" sz="2800" spc="-405" dirty="0">
                <a:latin typeface="+mj-lt"/>
                <a:cs typeface="Trebuchet MS"/>
              </a:rPr>
              <a:t> </a:t>
            </a:r>
            <a:r>
              <a:rPr lang="en-US" sz="2800" spc="-180" dirty="0" smtClean="0">
                <a:latin typeface="+mj-lt"/>
                <a:cs typeface="Trebuchet MS"/>
              </a:rPr>
              <a:t>nuclear </a:t>
            </a:r>
            <a:r>
              <a:rPr lang="en-US" sz="2800" spc="-405" dirty="0" smtClean="0">
                <a:latin typeface="+mj-lt"/>
                <a:cs typeface="Trebuchet MS"/>
              </a:rPr>
              <a:t> </a:t>
            </a:r>
            <a:r>
              <a:rPr lang="en-US" sz="2800" spc="-120" dirty="0" smtClean="0">
                <a:latin typeface="+mj-lt"/>
                <a:cs typeface="Trebuchet MS"/>
              </a:rPr>
              <a:t>disasters </a:t>
            </a:r>
            <a:r>
              <a:rPr lang="en-US" sz="2800" spc="-425" dirty="0" smtClean="0">
                <a:latin typeface="+mj-lt"/>
                <a:cs typeface="Trebuchet MS"/>
              </a:rPr>
              <a:t> </a:t>
            </a:r>
            <a:r>
              <a:rPr lang="en-US" sz="2800" spc="-185" dirty="0">
                <a:latin typeface="+mj-lt"/>
                <a:cs typeface="Trebuchet MS"/>
              </a:rPr>
              <a:t>are</a:t>
            </a:r>
            <a:r>
              <a:rPr lang="en-US" sz="2800" spc="-409" dirty="0">
                <a:latin typeface="+mj-lt"/>
                <a:cs typeface="Trebuchet MS"/>
              </a:rPr>
              <a:t> </a:t>
            </a:r>
            <a:r>
              <a:rPr lang="en-US" sz="2800" spc="-210" dirty="0" smtClean="0">
                <a:latin typeface="+mj-lt"/>
                <a:cs typeface="Trebuchet MS"/>
              </a:rPr>
              <a:t>just </a:t>
            </a:r>
            <a:r>
              <a:rPr lang="en-US" sz="2800" spc="-409" dirty="0" smtClean="0">
                <a:latin typeface="+mj-lt"/>
                <a:cs typeface="Trebuchet MS"/>
              </a:rPr>
              <a:t>  </a:t>
            </a:r>
            <a:r>
              <a:rPr lang="en-US" sz="2800" spc="-145" dirty="0" smtClean="0">
                <a:latin typeface="+mj-lt"/>
                <a:cs typeface="Trebuchet MS"/>
              </a:rPr>
              <a:t>a </a:t>
            </a:r>
            <a:r>
              <a:rPr lang="en-US" sz="2800" spc="-405" dirty="0" smtClean="0">
                <a:latin typeface="+mj-lt"/>
                <a:cs typeface="Trebuchet MS"/>
              </a:rPr>
              <a:t> </a:t>
            </a:r>
            <a:r>
              <a:rPr lang="en-US" sz="2800" spc="-180" dirty="0">
                <a:latin typeface="+mj-lt"/>
                <a:cs typeface="Trebuchet MS"/>
              </a:rPr>
              <a:t>few  </a:t>
            </a:r>
            <a:r>
              <a:rPr lang="en-US" sz="2800" spc="-80" dirty="0">
                <a:latin typeface="+mj-lt"/>
                <a:cs typeface="Trebuchet MS"/>
              </a:rPr>
              <a:t>domains </a:t>
            </a:r>
            <a:r>
              <a:rPr lang="en-US" sz="2800" spc="-160" dirty="0">
                <a:latin typeface="+mj-lt"/>
                <a:cs typeface="Trebuchet MS"/>
              </a:rPr>
              <a:t>where </a:t>
            </a:r>
            <a:r>
              <a:rPr lang="en-US" sz="2800" spc="-114" dirty="0">
                <a:latin typeface="+mj-lt"/>
                <a:cs typeface="Trebuchet MS"/>
              </a:rPr>
              <a:t>bad </a:t>
            </a:r>
            <a:r>
              <a:rPr lang="en-US" sz="2800" spc="-140" dirty="0">
                <a:latin typeface="+mj-lt"/>
                <a:cs typeface="Trebuchet MS"/>
              </a:rPr>
              <a:t>user </a:t>
            </a:r>
            <a:r>
              <a:rPr lang="en-US" sz="2800" spc="-170" dirty="0" smtClean="0">
                <a:latin typeface="+mj-lt"/>
                <a:cs typeface="Trebuchet MS"/>
              </a:rPr>
              <a:t>interfaces  </a:t>
            </a:r>
            <a:r>
              <a:rPr lang="en-US" sz="2800" spc="-135" dirty="0">
                <a:latin typeface="+mj-lt"/>
                <a:cs typeface="Trebuchet MS"/>
              </a:rPr>
              <a:t>have </a:t>
            </a:r>
            <a:r>
              <a:rPr lang="en-US" sz="2800" spc="-135" dirty="0" smtClean="0">
                <a:latin typeface="+mj-lt"/>
                <a:cs typeface="Trebuchet MS"/>
              </a:rPr>
              <a:t>caused </a:t>
            </a:r>
            <a:r>
              <a:rPr lang="en-US" sz="2800" spc="-110" dirty="0" smtClean="0">
                <a:latin typeface="+mj-lt"/>
                <a:cs typeface="Trebuchet MS"/>
              </a:rPr>
              <a:t>serious </a:t>
            </a:r>
            <a:r>
              <a:rPr lang="en-US" sz="2800" spc="-690" dirty="0" smtClean="0">
                <a:latin typeface="+mj-lt"/>
                <a:cs typeface="Trebuchet MS"/>
              </a:rPr>
              <a:t> </a:t>
            </a:r>
            <a:r>
              <a:rPr lang="en-US" sz="2800" spc="-260" dirty="0">
                <a:latin typeface="+mj-lt"/>
                <a:cs typeface="Trebuchet MS"/>
              </a:rPr>
              <a:t>injury.</a:t>
            </a:r>
            <a:endParaRPr lang="en-US" sz="2800" dirty="0">
              <a:latin typeface="+mj-lt"/>
              <a:cs typeface="Trebuchet MS"/>
            </a:endParaRPr>
          </a:p>
          <a:p>
            <a:pPr marL="0" indent="0">
              <a:buNone/>
            </a:pPr>
            <a:endParaRPr lang="en-US" dirty="0">
              <a:latin typeface="+mj-lt"/>
            </a:endParaRPr>
          </a:p>
        </p:txBody>
      </p:sp>
    </p:spTree>
    <p:extLst>
      <p:ext uri="{BB962C8B-B14F-4D97-AF65-F5344CB8AC3E}">
        <p14:creationId xmlns:p14="http://schemas.microsoft.com/office/powerpoint/2010/main" val="4288207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p:nvPr/>
        </p:nvSpPr>
        <p:spPr>
          <a:xfrm>
            <a:off x="0" y="2"/>
            <a:ext cx="9089136" cy="685799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69044290"/>
      </p:ext>
    </p:extLst>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1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Office Theme">
  <a:themeElements>
    <a:clrScheme name="2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Office Theme">
  <a:themeElements>
    <a:clrScheme name="3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Office Them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3417</TotalTime>
  <Words>1256</Words>
  <Application>Microsoft Office PowerPoint</Application>
  <PresentationFormat>On-screen Show (4:3)</PresentationFormat>
  <Paragraphs>151</Paragraphs>
  <Slides>35</Slides>
  <Notes>16</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35</vt:i4>
      </vt:variant>
    </vt:vector>
  </HeadingPairs>
  <TitlesOfParts>
    <vt:vector size="48" baseType="lpstr">
      <vt:lpstr>ＭＳ Ｐゴシック</vt:lpstr>
      <vt:lpstr>ＭＳ Ｐゴシック</vt:lpstr>
      <vt:lpstr>Arial</vt:lpstr>
      <vt:lpstr>Calibri</vt:lpstr>
      <vt:lpstr>Times</vt:lpstr>
      <vt:lpstr>Times New Roman</vt:lpstr>
      <vt:lpstr>Trebuchet MS</vt:lpstr>
      <vt:lpstr>Wingdings</vt:lpstr>
      <vt:lpstr>ヒラギノ角ゴ Pro W3</vt:lpstr>
      <vt:lpstr>Office Theme</vt:lpstr>
      <vt:lpstr>1_Office Theme</vt:lpstr>
      <vt:lpstr>2_Office Theme</vt:lpstr>
      <vt:lpstr>3_Office Theme</vt:lpstr>
      <vt:lpstr>Introduction to Human-Computer Interaction</vt:lpstr>
      <vt:lpstr>Introduction</vt:lpstr>
      <vt:lpstr>PowerPoint Presentation</vt:lpstr>
      <vt:lpstr>User Interface</vt:lpstr>
      <vt:lpstr>PowerPoint Presentation</vt:lpstr>
      <vt:lpstr>Design</vt:lpstr>
      <vt:lpstr>Good Design</vt:lpstr>
      <vt:lpstr>Bad Design</vt:lpstr>
      <vt:lpstr>PowerPoint Presentation</vt:lpstr>
      <vt:lpstr>PowerPoint Presentation</vt:lpstr>
      <vt:lpstr>Measuring Cup</vt:lpstr>
      <vt:lpstr>Improved Measuring Cups</vt:lpstr>
      <vt:lpstr>Doors</vt:lpstr>
      <vt:lpstr>Bad and Good Doors</vt:lpstr>
      <vt:lpstr>Stove</vt:lpstr>
      <vt:lpstr>Stove, cont.</vt:lpstr>
      <vt:lpstr>Poor Design</vt:lpstr>
      <vt:lpstr>Lessons For the User </vt:lpstr>
      <vt:lpstr>Errors</vt:lpstr>
      <vt:lpstr>Accessibility</vt:lpstr>
      <vt:lpstr>Determine user’s skill levels</vt:lpstr>
      <vt:lpstr>Why HCI?</vt:lpstr>
      <vt:lpstr>Human Computer Interaction</vt:lpstr>
      <vt:lpstr>Human Computer Interaction</vt:lpstr>
      <vt:lpstr>PowerPoint Presentation</vt:lpstr>
      <vt:lpstr>PowerPoint Presentation</vt:lpstr>
      <vt:lpstr>HISTORY OF HCI</vt:lpstr>
      <vt:lpstr>HISTORY OF HCI</vt:lpstr>
      <vt:lpstr>HISTORY OF HCI</vt:lpstr>
      <vt:lpstr>HISTORY OF HCI</vt:lpstr>
      <vt:lpstr>HISTORY OF HCI</vt:lpstr>
      <vt:lpstr>HISTORY OF HCI</vt:lpstr>
      <vt:lpstr>HISTORY OF HCI</vt:lpstr>
      <vt:lpstr>HCI Professionals</vt:lpstr>
      <vt:lpstr>End of Semester Goal:</vt:lpstr>
    </vt:vector>
  </TitlesOfParts>
  <Company>©2009 Pearson Addison-Wesley. All rights reserved</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0</dc:title>
  <dc:subject>Introduction</dc:subject>
  <dc:creator>Engr. Mobeen Nazar</dc:creator>
  <cp:lastModifiedBy>Engr. Mobeen Nazar</cp:lastModifiedBy>
  <cp:revision>175</cp:revision>
  <cp:lastPrinted>2020-12-21T23:44:22Z</cp:lastPrinted>
  <dcterms:created xsi:type="dcterms:W3CDTF">2006-10-03T21:20:17Z</dcterms:created>
  <dcterms:modified xsi:type="dcterms:W3CDTF">2024-02-15T05:07:38Z</dcterms:modified>
</cp:coreProperties>
</file>